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5" r:id="rId4"/>
    <p:sldId id="326" r:id="rId5"/>
    <p:sldId id="330" r:id="rId6"/>
    <p:sldId id="294" r:id="rId7"/>
    <p:sldId id="297" r:id="rId8"/>
    <p:sldId id="298" r:id="rId9"/>
    <p:sldId id="299" r:id="rId10"/>
    <p:sldId id="314" r:id="rId11"/>
    <p:sldId id="331" r:id="rId12"/>
    <p:sldId id="327" r:id="rId13"/>
    <p:sldId id="302" r:id="rId14"/>
    <p:sldId id="303" r:id="rId15"/>
    <p:sldId id="304" r:id="rId16"/>
    <p:sldId id="328" r:id="rId17"/>
    <p:sldId id="329" r:id="rId18"/>
    <p:sldId id="310" r:id="rId19"/>
    <p:sldId id="315" r:id="rId20"/>
    <p:sldId id="305" r:id="rId21"/>
    <p:sldId id="306" r:id="rId22"/>
    <p:sldId id="307" r:id="rId23"/>
    <p:sldId id="308" r:id="rId24"/>
    <p:sldId id="309" r:id="rId25"/>
    <p:sldId id="316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73"/>
    <a:srgbClr val="AFC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/>
    <p:restoredTop sz="94694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030" y="2730251"/>
            <a:ext cx="8354420" cy="2171450"/>
          </a:xfrm>
        </p:spPr>
        <p:txBody>
          <a:bodyPr anchor="b">
            <a:noAutofit/>
          </a:bodyPr>
          <a:lstStyle>
            <a:lvl1pPr algn="ctr">
              <a:defRPr sz="48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700" y="5134024"/>
            <a:ext cx="6375400" cy="10254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829BBC1F-BC54-4B0D-A512-491A171E5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"/>
          <a:stretch>
            <a:fillRect/>
          </a:stretch>
        </p:blipFill>
        <p:spPr>
          <a:xfrm>
            <a:off x="1" y="2316163"/>
            <a:ext cx="5425079" cy="6858001"/>
          </a:xfrm>
          <a:custGeom>
            <a:avLst/>
            <a:gdLst>
              <a:gd name="connsiteX0" fmla="*/ 0 w 5425079"/>
              <a:gd name="connsiteY0" fmla="*/ 0 h 6858001"/>
              <a:gd name="connsiteX1" fmla="*/ 5425079 w 5425079"/>
              <a:gd name="connsiteY1" fmla="*/ 4539409 h 6858001"/>
              <a:gd name="connsiteX2" fmla="*/ 5425079 w 5425079"/>
              <a:gd name="connsiteY2" fmla="*/ 6858001 h 6858001"/>
              <a:gd name="connsiteX3" fmla="*/ 0 w 5425079"/>
              <a:gd name="connsiteY3" fmla="*/ 6858001 h 6858001"/>
              <a:gd name="connsiteX4" fmla="*/ 0 w 542507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079" h="6858001">
                <a:moveTo>
                  <a:pt x="0" y="0"/>
                </a:moveTo>
                <a:lnTo>
                  <a:pt x="5425079" y="4539409"/>
                </a:lnTo>
                <a:lnTo>
                  <a:pt x="542507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8" name="Imagen 7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A1B93444-31E4-4817-9433-7540B91D7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9"/>
          <a:stretch>
            <a:fillRect/>
          </a:stretch>
        </p:blipFill>
        <p:spPr>
          <a:xfrm>
            <a:off x="6766921" y="-1"/>
            <a:ext cx="5425079" cy="4539409"/>
          </a:xfrm>
          <a:custGeom>
            <a:avLst/>
            <a:gdLst>
              <a:gd name="connsiteX0" fmla="*/ 0 w 5425079"/>
              <a:gd name="connsiteY0" fmla="*/ 0 h 4539409"/>
              <a:gd name="connsiteX1" fmla="*/ 5425079 w 5425079"/>
              <a:gd name="connsiteY1" fmla="*/ 0 h 4539409"/>
              <a:gd name="connsiteX2" fmla="*/ 5425079 w 5425079"/>
              <a:gd name="connsiteY2" fmla="*/ 4539409 h 4539409"/>
              <a:gd name="connsiteX3" fmla="*/ 0 w 5425079"/>
              <a:gd name="connsiteY3" fmla="*/ 0 h 453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5079" h="4539409">
                <a:moveTo>
                  <a:pt x="0" y="0"/>
                </a:moveTo>
                <a:lnTo>
                  <a:pt x="5425079" y="0"/>
                </a:lnTo>
                <a:lnTo>
                  <a:pt x="5425079" y="453940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F1CB070-FC99-EE65-0B4C-CB477730A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56" y="4643"/>
            <a:ext cx="2136687" cy="27256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D1E4FB-C06A-21DE-01AD-2DEC7E840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43" y="5898470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66598 L 5E-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0.69676 L 3.7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4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7E43D80-DC3E-03DC-CC34-B326EE6CF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230"/>
          <a:stretch/>
        </p:blipFill>
        <p:spPr>
          <a:xfrm>
            <a:off x="-8741" y="4129389"/>
            <a:ext cx="891729" cy="3600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6BB41DAB-8DF8-768D-0135-2309AE2DD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76" y="5477593"/>
            <a:ext cx="798429" cy="789063"/>
          </a:xfrm>
          <a:prstGeom prst="rect">
            <a:avLst/>
          </a:prstGeom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A4D6CD25-AB35-0628-390F-2EACADBE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74" y="1390650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09416D-F64D-54AD-AC30-E332835B0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092974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60ED244-1A3D-B86C-E53F-8B2E0C221B92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DC27F04-50DB-F214-521D-485A230E1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B20407A-3E30-540E-BE6B-73B7236C4E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CB51A98D-0B69-107E-381B-D47C48ADFD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E3067307-1FBD-CA2D-4B53-AA81193D58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8BEF58BF-1B40-9C91-C988-06F4DE701F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b="71718"/>
          <a:stretch/>
        </p:blipFill>
        <p:spPr>
          <a:xfrm>
            <a:off x="-252691" y="6156231"/>
            <a:ext cx="2475191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ntenido Sin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460E718-48C6-891E-AC0F-3F6B041DD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3235" b="31339"/>
          <a:stretch/>
        </p:blipFill>
        <p:spPr>
          <a:xfrm>
            <a:off x="10806240" y="5154337"/>
            <a:ext cx="1405055" cy="1703664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8B45AC1-CC57-AB87-B12D-8275D98B0EE8}"/>
              </a:ext>
            </a:extLst>
          </p:cNvPr>
          <p:cNvSpPr>
            <a:spLocks/>
          </p:cNvSpPr>
          <p:nvPr userDrawn="1"/>
        </p:nvSpPr>
        <p:spPr bwMode="auto">
          <a:xfrm>
            <a:off x="11366958" y="5018485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39AD08E-DCED-BA87-67DD-420AAAC6CEC1}"/>
              </a:ext>
            </a:extLst>
          </p:cNvPr>
          <p:cNvSpPr>
            <a:spLocks/>
          </p:cNvSpPr>
          <p:nvPr userDrawn="1"/>
        </p:nvSpPr>
        <p:spPr bwMode="auto">
          <a:xfrm>
            <a:off x="10931421" y="5225196"/>
            <a:ext cx="482601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CBE111F-96B8-3DA1-947E-2BAFB6092D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40" y="5808393"/>
            <a:ext cx="898740" cy="8881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BEAD3FA-A38A-F638-D684-525F6908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4020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546F1C6-ED12-47B4-08C0-63A468515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3216" y="6090010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C6A7F47-C67E-B185-D028-A11E7CE76F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2C2BF3DB-A86B-F9A0-A96E-E072ABED10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D1866A88-913D-A883-1206-E2E075816C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D2FC0D4-081D-47ED-355C-E1027270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08" y="1390650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75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-Sin Ba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7E43D80-DC3E-03DC-CC34-B326EE6CF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230"/>
          <a:stretch/>
        </p:blipFill>
        <p:spPr>
          <a:xfrm>
            <a:off x="-8741" y="4129389"/>
            <a:ext cx="891729" cy="3600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6BB41DAB-8DF8-768D-0135-2309AE2DD7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76" y="5477593"/>
            <a:ext cx="798429" cy="789063"/>
          </a:xfrm>
          <a:prstGeom prst="rect">
            <a:avLst/>
          </a:prstGeom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A4D6CD25-AB35-0628-390F-2EACADBE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74" y="1390650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09416D-F64D-54AD-AC30-E332835B0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092974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DC27F04-50DB-F214-521D-485A230E1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B20407A-3E30-540E-BE6B-73B7236C4E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CB51A98D-0B69-107E-381B-D47C48ADFD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E3067307-1FBD-CA2D-4B53-AA81193D58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8BEF58BF-1B40-9C91-C988-06F4DE701F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b="71718"/>
          <a:stretch/>
        </p:blipFill>
        <p:spPr>
          <a:xfrm>
            <a:off x="-252691" y="6156231"/>
            <a:ext cx="2475191" cy="70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64170-9CF9-7ECD-0B03-A6695053D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2012" y="124667"/>
            <a:ext cx="1990165" cy="4934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s-ES"/>
              <a:t>Índice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BB06-2045-3B0C-C128-999380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2CC21-0B7C-BB9A-5202-B333CA0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1C75C2-CBA2-F8CD-47B5-D18AA119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856F22-9EBF-401B-EB1B-145BEF8F39FD}"/>
              </a:ext>
            </a:extLst>
          </p:cNvPr>
          <p:cNvSpPr/>
          <p:nvPr userDrawn="1"/>
        </p:nvSpPr>
        <p:spPr>
          <a:xfrm>
            <a:off x="0" y="0"/>
            <a:ext cx="46916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DFBF60E-96A6-E4DD-FA36-921F0D620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7" y="1306286"/>
            <a:ext cx="4078668" cy="403082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91EF300D-616B-B7C5-3502-E59F9440E081}"/>
              </a:ext>
            </a:extLst>
          </p:cNvPr>
          <p:cNvSpPr txBox="1"/>
          <p:nvPr userDrawn="1"/>
        </p:nvSpPr>
        <p:spPr>
          <a:xfrm>
            <a:off x="3946242" y="-311329"/>
            <a:ext cx="745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b="1">
                <a:solidFill>
                  <a:srgbClr val="B7D57A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13800" b="1">
              <a:solidFill>
                <a:srgbClr val="B7D57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FD2C51D5-6F16-B2FC-F85E-CBA6FA4D3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46" y="5955048"/>
            <a:ext cx="2159748" cy="1214281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A40FC6F-9A3D-EFD8-1A12-9978F1EC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20" y="1390650"/>
            <a:ext cx="6591847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1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BB06-2045-3B0C-C128-999380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2CC21-0B7C-BB9A-5202-B333CA0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1C75C2-CBA2-F8CD-47B5-D18AA119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856F22-9EBF-401B-EB1B-145BEF8F39FD}"/>
              </a:ext>
            </a:extLst>
          </p:cNvPr>
          <p:cNvSpPr/>
          <p:nvPr userDrawn="1"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1EF300D-616B-B7C5-3502-E59F9440E081}"/>
              </a:ext>
            </a:extLst>
          </p:cNvPr>
          <p:cNvSpPr txBox="1"/>
          <p:nvPr userDrawn="1"/>
        </p:nvSpPr>
        <p:spPr>
          <a:xfrm>
            <a:off x="33879" y="-176473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>
                <a:solidFill>
                  <a:srgbClr val="B7D57A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>
              <a:solidFill>
                <a:srgbClr val="B7D57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F7741665-BD43-EFCE-E187-AC63B64C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4" y="1915005"/>
            <a:ext cx="3288396" cy="32498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864170-9CF9-7ECD-0B03-A6695053D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6719" y="151246"/>
            <a:ext cx="1990165" cy="7348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s-ES"/>
              <a:t>Índice</a:t>
            </a:r>
            <a:endParaRPr lang="es-MX"/>
          </a:p>
        </p:txBody>
      </p:sp>
      <p:pic>
        <p:nvPicPr>
          <p:cNvPr id="7" name="Imagen 6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634D021B-14A2-6E5F-6F6A-32F82F2582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8" y="5824603"/>
            <a:ext cx="2159748" cy="1214281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F0035DE-412D-7B5B-86A6-9F18D070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258" y="533400"/>
            <a:ext cx="7568270" cy="56435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AD430-DBE5-97A8-806F-D5D25F875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" y="314325"/>
            <a:ext cx="4527550" cy="7270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3908B6-792B-C4B6-8A37-9CB28E5D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B829F9-6029-D380-F799-8A98A21B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E2FB6B-8A7C-091A-1B45-F52B008A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0EDCEAB-B797-15E3-4B19-4BA3F9B2BC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7" name="Imagen 6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62031125-49C5-FE6F-6E91-9785EFEF3B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Texto&#10;&#10;Descripción generada automáticamente">
              <a:extLst>
                <a:ext uri="{FF2B5EF4-FFF2-40B4-BE49-F238E27FC236}">
                  <a16:creationId xmlns:a16="http://schemas.microsoft.com/office/drawing/2014/main" id="{D6D81449-DD50-0C1C-9245-95A97BFD80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42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580" y="2251494"/>
            <a:ext cx="8354420" cy="2496007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70" y="4900108"/>
            <a:ext cx="6375400" cy="102547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85908C6F-7BEB-493E-9D83-EFB70B441A4A}"/>
              </a:ext>
            </a:extLst>
          </p:cNvPr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A7B73D4D-DA6C-42C7-8967-95FDD353EFC2}"/>
              </a:ext>
            </a:extLst>
          </p:cNvPr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25342C1-FDDA-4C86-9A45-AEA6DECC1817}"/>
              </a:ext>
            </a:extLst>
          </p:cNvPr>
          <p:cNvSpPr/>
          <p:nvPr userDrawn="1"/>
        </p:nvSpPr>
        <p:spPr>
          <a:xfrm>
            <a:off x="-7621" y="-24624"/>
            <a:ext cx="8651689" cy="4717958"/>
          </a:xfrm>
          <a:custGeom>
            <a:avLst/>
            <a:gdLst>
              <a:gd name="connsiteX0" fmla="*/ 0 w 5524501"/>
              <a:gd name="connsiteY0" fmla="*/ 0 h 3670212"/>
              <a:gd name="connsiteX1" fmla="*/ 5524501 w 5524501"/>
              <a:gd name="connsiteY1" fmla="*/ 0 h 3670212"/>
              <a:gd name="connsiteX2" fmla="*/ 5524501 w 5524501"/>
              <a:gd name="connsiteY2" fmla="*/ 3670212 h 3670212"/>
              <a:gd name="connsiteX3" fmla="*/ 0 w 5524501"/>
              <a:gd name="connsiteY3" fmla="*/ 3670212 h 3670212"/>
              <a:gd name="connsiteX4" fmla="*/ 0 w 5524501"/>
              <a:gd name="connsiteY4" fmla="*/ 0 h 36702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0 w 5524501"/>
              <a:gd name="connsiteY3" fmla="*/ 3670212 h 3733712"/>
              <a:gd name="connsiteX4" fmla="*/ 0 w 5524501"/>
              <a:gd name="connsiteY4" fmla="*/ 0 h 37337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12700 w 5524501"/>
              <a:gd name="connsiteY3" fmla="*/ 2882812 h 3733712"/>
              <a:gd name="connsiteX4" fmla="*/ 0 w 5524501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1060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3087 w 7299102"/>
              <a:gd name="connsiteY0" fmla="*/ 0 h 3733712"/>
              <a:gd name="connsiteX1" fmla="*/ 7299102 w 7299102"/>
              <a:gd name="connsiteY1" fmla="*/ 0 h 3733712"/>
              <a:gd name="connsiteX2" fmla="*/ 1628688 w 7299102"/>
              <a:gd name="connsiteY2" fmla="*/ 3733712 h 3733712"/>
              <a:gd name="connsiteX3" fmla="*/ 1024 w 7299102"/>
              <a:gd name="connsiteY3" fmla="*/ 2882812 h 3733712"/>
              <a:gd name="connsiteX4" fmla="*/ 3087 w 7299102"/>
              <a:gd name="connsiteY4" fmla="*/ 0 h 3733712"/>
              <a:gd name="connsiteX0" fmla="*/ 3087 w 7299102"/>
              <a:gd name="connsiteY0" fmla="*/ 0 h 3693963"/>
              <a:gd name="connsiteX1" fmla="*/ 7299102 w 7299102"/>
              <a:gd name="connsiteY1" fmla="*/ 0 h 3693963"/>
              <a:gd name="connsiteX2" fmla="*/ 1520429 w 7299102"/>
              <a:gd name="connsiteY2" fmla="*/ 3693963 h 3693963"/>
              <a:gd name="connsiteX3" fmla="*/ 1024 w 7299102"/>
              <a:gd name="connsiteY3" fmla="*/ 2882812 h 3693963"/>
              <a:gd name="connsiteX4" fmla="*/ 3087 w 7299102"/>
              <a:gd name="connsiteY4" fmla="*/ 0 h 3693963"/>
              <a:gd name="connsiteX0" fmla="*/ 3087 w 7299102"/>
              <a:gd name="connsiteY0" fmla="*/ 0 h 3916559"/>
              <a:gd name="connsiteX1" fmla="*/ 7299102 w 7299102"/>
              <a:gd name="connsiteY1" fmla="*/ 222596 h 3916559"/>
              <a:gd name="connsiteX2" fmla="*/ 1520429 w 7299102"/>
              <a:gd name="connsiteY2" fmla="*/ 3916559 h 3916559"/>
              <a:gd name="connsiteX3" fmla="*/ 1024 w 7299102"/>
              <a:gd name="connsiteY3" fmla="*/ 3105408 h 3916559"/>
              <a:gd name="connsiteX4" fmla="*/ 3087 w 7299102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636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8939393"/>
              <a:gd name="connsiteY0" fmla="*/ 21200 h 3937759"/>
              <a:gd name="connsiteX1" fmla="*/ 8939393 w 8939393"/>
              <a:gd name="connsiteY1" fmla="*/ 0 h 3937759"/>
              <a:gd name="connsiteX2" fmla="*/ 1520429 w 8939393"/>
              <a:gd name="connsiteY2" fmla="*/ 3937759 h 3937759"/>
              <a:gd name="connsiteX3" fmla="*/ 1024 w 8939393"/>
              <a:gd name="connsiteY3" fmla="*/ 3126608 h 3937759"/>
              <a:gd name="connsiteX4" fmla="*/ 3087 w 8939393"/>
              <a:gd name="connsiteY4" fmla="*/ 21200 h 39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9393" h="3937759">
                <a:moveTo>
                  <a:pt x="3087" y="21200"/>
                </a:moveTo>
                <a:lnTo>
                  <a:pt x="8939393" y="0"/>
                </a:lnTo>
                <a:lnTo>
                  <a:pt x="1520429" y="3937759"/>
                </a:lnTo>
                <a:lnTo>
                  <a:pt x="1024" y="3126608"/>
                </a:lnTo>
                <a:cubicBezTo>
                  <a:pt x="-3209" y="2165671"/>
                  <a:pt x="7320" y="982137"/>
                  <a:pt x="3087" y="21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993E5E1E-CC85-435E-B771-852677D49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3" y="101071"/>
            <a:ext cx="3515828" cy="347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37B716-5400-2F36-359C-73A440FB4E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18" y="5830754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-0.70857 L 2.29167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3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482 -0.17292 L -0.20235 -0.17292 C -0.11185 -0.17292 2.29167E-6 -0.12547 2.29167E-6 -0.08658 L 2.29167E-6 3.33333E-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8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48171 L -4.79167E-6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93" y="2472453"/>
            <a:ext cx="8354420" cy="2478098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5244227"/>
            <a:ext cx="6375400" cy="95065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519D88E0-9E1C-4751-8E6D-D8583985C7CB}"/>
              </a:ext>
            </a:extLst>
          </p:cNvPr>
          <p:cNvSpPr/>
          <p:nvPr userDrawn="1"/>
        </p:nvSpPr>
        <p:spPr>
          <a:xfrm flipV="1">
            <a:off x="-16057" y="-11219"/>
            <a:ext cx="9721517" cy="1716194"/>
          </a:xfrm>
          <a:prstGeom prst="triangle">
            <a:avLst>
              <a:gd name="adj" fmla="val 1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11">
            <a:extLst>
              <a:ext uri="{FF2B5EF4-FFF2-40B4-BE49-F238E27FC236}">
                <a16:creationId xmlns:a16="http://schemas.microsoft.com/office/drawing/2014/main" id="{D326E432-07E5-4E30-960E-4B8D5176AC21}"/>
              </a:ext>
            </a:extLst>
          </p:cNvPr>
          <p:cNvSpPr/>
          <p:nvPr userDrawn="1"/>
        </p:nvSpPr>
        <p:spPr>
          <a:xfrm flipV="1">
            <a:off x="-982058" y="0"/>
            <a:ext cx="10641452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1452" h="2059057">
                <a:moveTo>
                  <a:pt x="0" y="1068457"/>
                </a:moveTo>
                <a:lnTo>
                  <a:pt x="8267009" y="0"/>
                </a:lnTo>
                <a:lnTo>
                  <a:pt x="10641452" y="2059057"/>
                </a:lnTo>
                <a:lnTo>
                  <a:pt x="0" y="1068457"/>
                </a:lnTo>
                <a:close/>
              </a:path>
            </a:pathLst>
          </a:cu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isósceles 11">
            <a:extLst>
              <a:ext uri="{FF2B5EF4-FFF2-40B4-BE49-F238E27FC236}">
                <a16:creationId xmlns:a16="http://schemas.microsoft.com/office/drawing/2014/main" id="{0B9C529C-D6AF-407C-8D8D-15D180CAB100}"/>
              </a:ext>
            </a:extLst>
          </p:cNvPr>
          <p:cNvSpPr/>
          <p:nvPr userDrawn="1"/>
        </p:nvSpPr>
        <p:spPr>
          <a:xfrm flipV="1">
            <a:off x="2047873" y="-89571"/>
            <a:ext cx="8423883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  <a:gd name="connsiteX0" fmla="*/ 0 w 10936727"/>
              <a:gd name="connsiteY0" fmla="*/ 1982857 h 2059057"/>
              <a:gd name="connsiteX1" fmla="*/ 8562284 w 10936727"/>
              <a:gd name="connsiteY1" fmla="*/ 0 h 2059057"/>
              <a:gd name="connsiteX2" fmla="*/ 10936727 w 10936727"/>
              <a:gd name="connsiteY2" fmla="*/ 2059057 h 2059057"/>
              <a:gd name="connsiteX3" fmla="*/ 0 w 10936727"/>
              <a:gd name="connsiteY3" fmla="*/ 19828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6727" h="2059057">
                <a:moveTo>
                  <a:pt x="0" y="1982857"/>
                </a:moveTo>
                <a:lnTo>
                  <a:pt x="8562284" y="0"/>
                </a:lnTo>
                <a:lnTo>
                  <a:pt x="10936727" y="2059057"/>
                </a:lnTo>
                <a:lnTo>
                  <a:pt x="0" y="1982857"/>
                </a:lnTo>
                <a:close/>
              </a:path>
            </a:pathLst>
          </a:custGeom>
          <a:solidFill>
            <a:schemeClr val="accent1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Google Shape;146;p17">
            <a:extLst>
              <a:ext uri="{FF2B5EF4-FFF2-40B4-BE49-F238E27FC236}">
                <a16:creationId xmlns:a16="http://schemas.microsoft.com/office/drawing/2014/main" id="{6C716A31-D3BF-4E54-9DCC-3A9BB17A001B}"/>
              </a:ext>
            </a:extLst>
          </p:cNvPr>
          <p:cNvSpPr/>
          <p:nvPr userDrawn="1"/>
        </p:nvSpPr>
        <p:spPr>
          <a:xfrm>
            <a:off x="7180719" y="-19050"/>
            <a:ext cx="5049764" cy="449580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089A7153-0F32-4E03-A43B-D2C97A208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13" y="68712"/>
            <a:ext cx="3515828" cy="347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D87DDE-2C48-3848-D50D-5C86E2D67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05715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271 -0.00116 L 1.86483E-1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02778 L -3.75E-6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36944 L 3.3285E-17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347 -0.00371 L -0.2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AD2486-2728-F634-94B8-9C7799A17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87"/>
            <a:ext cx="12370839" cy="68726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201300"/>
            <a:ext cx="7897220" cy="2091869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566" y="4555967"/>
            <a:ext cx="6322533" cy="950656"/>
          </a:xfrm>
        </p:spPr>
        <p:txBody>
          <a:bodyPr/>
          <a:lstStyle>
            <a:lvl1pPr marL="0" indent="0" algn="ctr">
              <a:buNone/>
              <a:defRPr sz="2400" b="1" cap="small" baseline="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C7E1A5B-34C6-1CD9-C8DC-35B205C025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18" y="5830754"/>
            <a:ext cx="2637157" cy="9157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E21806-F449-7C2A-FCED-DC5834D088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" y="6355300"/>
            <a:ext cx="2818174" cy="588410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7FC1BC8C-C5B1-F4B7-4651-5F8B7428FE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0" y="1830360"/>
            <a:ext cx="2136687" cy="272560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65D95E2-E7EE-6923-C253-693DC913AD4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100" y="3271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4E2B895F-B13D-E190-DAE1-FC30F0E88E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91572617-644C-772C-055C-0758CDBE5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08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078" y="2280441"/>
            <a:ext cx="7442922" cy="1233775"/>
          </a:xfrm>
        </p:spPr>
        <p:txBody>
          <a:bodyPr anchor="b">
            <a:normAutofit/>
          </a:bodyPr>
          <a:lstStyle>
            <a:lvl1pPr algn="ctr">
              <a:defRPr sz="36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272" y="3721829"/>
            <a:ext cx="6322533" cy="696347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small" baseline="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8E21806-F449-7C2A-FCED-DC5834D08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" y="6355300"/>
            <a:ext cx="2818174" cy="588410"/>
          </a:xfrm>
          <a:prstGeom prst="rect">
            <a:avLst/>
          </a:prstGeom>
        </p:spPr>
      </p:pic>
      <p:sp>
        <p:nvSpPr>
          <p:cNvPr id="9" name="Arrow: Pentagon 4">
            <a:extLst>
              <a:ext uri="{FF2B5EF4-FFF2-40B4-BE49-F238E27FC236}">
                <a16:creationId xmlns:a16="http://schemas.microsoft.com/office/drawing/2014/main" id="{DC155067-B2DE-45FC-2486-22933EC18451}"/>
              </a:ext>
            </a:extLst>
          </p:cNvPr>
          <p:cNvSpPr/>
          <p:nvPr userDrawn="1"/>
        </p:nvSpPr>
        <p:spPr>
          <a:xfrm>
            <a:off x="2237110" y="0"/>
            <a:ext cx="2290369" cy="6858000"/>
          </a:xfrm>
          <a:prstGeom prst="homePlate">
            <a:avLst>
              <a:gd name="adj" fmla="val 51228"/>
            </a:avLst>
          </a:prstGeom>
          <a:solidFill>
            <a:schemeClr val="accent2">
              <a:lumMod val="20000"/>
              <a:lumOff val="80000"/>
            </a:schemeClr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0" name="Arrow: Pentagon 4">
            <a:extLst>
              <a:ext uri="{FF2B5EF4-FFF2-40B4-BE49-F238E27FC236}">
                <a16:creationId xmlns:a16="http://schemas.microsoft.com/office/drawing/2014/main" id="{C5D646D6-C6AA-BF24-162C-4CBD6AE4608B}"/>
              </a:ext>
            </a:extLst>
          </p:cNvPr>
          <p:cNvSpPr/>
          <p:nvPr userDrawn="1"/>
        </p:nvSpPr>
        <p:spPr>
          <a:xfrm>
            <a:off x="1010421" y="0"/>
            <a:ext cx="2480499" cy="6858000"/>
          </a:xfrm>
          <a:prstGeom prst="homePlate">
            <a:avLst>
              <a:gd name="adj" fmla="val 51228"/>
            </a:avLst>
          </a:prstGeom>
          <a:solidFill>
            <a:srgbClr val="AFCD79"/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1" name="Arrow: Pentagon 4">
            <a:extLst>
              <a:ext uri="{FF2B5EF4-FFF2-40B4-BE49-F238E27FC236}">
                <a16:creationId xmlns:a16="http://schemas.microsoft.com/office/drawing/2014/main" id="{4C609781-FAC7-5838-D80D-CEFA69B9042D}"/>
              </a:ext>
            </a:extLst>
          </p:cNvPr>
          <p:cNvSpPr/>
          <p:nvPr userDrawn="1"/>
        </p:nvSpPr>
        <p:spPr>
          <a:xfrm>
            <a:off x="0" y="0"/>
            <a:ext cx="2104572" cy="6858000"/>
          </a:xfrm>
          <a:prstGeom prst="homePlate">
            <a:avLst>
              <a:gd name="adj" fmla="val 51228"/>
            </a:avLst>
          </a:prstGeom>
          <a:solidFill>
            <a:schemeClr val="accent1"/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2" name="Imagen 11" descr="Texto, Logotipo&#10;&#10;Descripción generada automáticamente">
            <a:extLst>
              <a:ext uri="{FF2B5EF4-FFF2-40B4-BE49-F238E27FC236}">
                <a16:creationId xmlns:a16="http://schemas.microsoft.com/office/drawing/2014/main" id="{1F0371A9-A8B8-59CD-C0C8-3294EF53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9B6068A-C71A-2514-1193-F7F538240D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56552" y="0"/>
            <a:ext cx="6501129" cy="1063877"/>
            <a:chOff x="0" y="84342"/>
            <a:chExt cx="6501129" cy="1065642"/>
          </a:xfrm>
        </p:grpSpPr>
        <p:pic>
          <p:nvPicPr>
            <p:cNvPr id="13" name="Imagen 12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7BBEEE7F-DA70-CE24-D676-19C672E3F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n 13" descr="Texto&#10;&#10;Descripción generada automáticamente">
              <a:extLst>
                <a:ext uri="{FF2B5EF4-FFF2-40B4-BE49-F238E27FC236}">
                  <a16:creationId xmlns:a16="http://schemas.microsoft.com/office/drawing/2014/main" id="{9F42218E-D677-89E1-E5A7-AA6C9EA10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3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9907A-FA81-4AB2-8450-44B0D9401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647541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7C90A-068E-44F5-834F-432CD8C2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oogle Shape;113;p7">
            <a:extLst>
              <a:ext uri="{FF2B5EF4-FFF2-40B4-BE49-F238E27FC236}">
                <a16:creationId xmlns:a16="http://schemas.microsoft.com/office/drawing/2014/main" id="{11C04278-9555-4E95-A1CE-C31FF272F306}"/>
              </a:ext>
            </a:extLst>
          </p:cNvPr>
          <p:cNvGrpSpPr/>
          <p:nvPr userDrawn="1"/>
        </p:nvGrpSpPr>
        <p:grpSpPr>
          <a:xfrm>
            <a:off x="0" y="5964572"/>
            <a:ext cx="3534561" cy="893428"/>
            <a:chOff x="1297954" y="330075"/>
            <a:chExt cx="5169293" cy="1699506"/>
          </a:xfrm>
          <a:solidFill>
            <a:schemeClr val="accent1"/>
          </a:solidFill>
        </p:grpSpPr>
        <p:sp>
          <p:nvSpPr>
            <p:cNvPr id="11" name="Google Shape;114;p7">
              <a:extLst>
                <a:ext uri="{FF2B5EF4-FFF2-40B4-BE49-F238E27FC236}">
                  <a16:creationId xmlns:a16="http://schemas.microsoft.com/office/drawing/2014/main" id="{4F493466-84BC-45E8-97D8-E0636CB0345C}"/>
                </a:ext>
              </a:extLst>
            </p:cNvPr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;p7">
              <a:extLst>
                <a:ext uri="{FF2B5EF4-FFF2-40B4-BE49-F238E27FC236}">
                  <a16:creationId xmlns:a16="http://schemas.microsoft.com/office/drawing/2014/main" id="{DFBD2BFB-49EB-4B34-B017-9557EB75DDE7}"/>
                </a:ext>
              </a:extLst>
            </p:cNvPr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n 12" descr="Texto, Logotipo&#10;&#10;Descripción generada automáticamente">
            <a:extLst>
              <a:ext uri="{FF2B5EF4-FFF2-40B4-BE49-F238E27FC236}">
                <a16:creationId xmlns:a16="http://schemas.microsoft.com/office/drawing/2014/main" id="{07B7EE9E-3DE7-4E3B-A8FB-F26F6E346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" y="5964573"/>
            <a:ext cx="2218339" cy="893427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3D60278-A1BE-F9A2-1A1A-81BBF70259C7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962786A1-427C-DBF4-B2AC-FFC55CEB8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C769142-79BB-3FF3-89F5-93B14C36E65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1ECFAC16-B25F-7783-FDD2-A07CA01A4E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D7EAFF1E-EB30-04E0-085E-CA273DF35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2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22454 L -3.33333E-6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15" name="Imagen 14" descr="Texto, Logotipo&#10;&#10;Descripción generada automáticamente">
            <a:extLst>
              <a:ext uri="{FF2B5EF4-FFF2-40B4-BE49-F238E27FC236}">
                <a16:creationId xmlns:a16="http://schemas.microsoft.com/office/drawing/2014/main" id="{48F4B933-F6B0-406C-8BAF-204B584C1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1" y="5897898"/>
            <a:ext cx="2218339" cy="893427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82A7A59-51EE-8554-ACF6-21364271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FC0262-52CC-73D2-9CF6-0441C6012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6560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9EDE5FB-0C21-66BC-1B63-12E4EDAF5233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n 2" descr="Texto, Logotipo&#10;&#10;Descripción generada automáticamente">
            <a:extLst>
              <a:ext uri="{FF2B5EF4-FFF2-40B4-BE49-F238E27FC236}">
                <a16:creationId xmlns:a16="http://schemas.microsoft.com/office/drawing/2014/main" id="{CDDED307-2805-0700-A3B0-A9E5121B2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0800" y="5861934"/>
            <a:ext cx="2290370" cy="76083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8A009B04-98F7-6005-7DFD-53FF0BBC19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0" name="Imagen 9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FB36FC31-6E7C-C8ED-34EB-16E172D0AD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n 10" descr="Texto&#10;&#10;Descripción generada automáticamente">
              <a:extLst>
                <a:ext uri="{FF2B5EF4-FFF2-40B4-BE49-F238E27FC236}">
                  <a16:creationId xmlns:a16="http://schemas.microsoft.com/office/drawing/2014/main" id="{4396CE03-81F8-50A7-2EE7-71681DFC9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E19DA80-3FDF-8691-AD7F-009793B71A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24295"/>
          <a:stretch/>
        </p:blipFill>
        <p:spPr>
          <a:xfrm>
            <a:off x="-8743" y="5938751"/>
            <a:ext cx="12222000" cy="9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D0456BE-1C05-98A1-68F3-FCC26878ECB9}"/>
              </a:ext>
            </a:extLst>
          </p:cNvPr>
          <p:cNvGrpSpPr/>
          <p:nvPr userDrawn="1"/>
        </p:nvGrpSpPr>
        <p:grpSpPr>
          <a:xfrm>
            <a:off x="-8741" y="5789256"/>
            <a:ext cx="12200742" cy="1068745"/>
            <a:chOff x="-8741" y="5789256"/>
            <a:chExt cx="12200742" cy="1068745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1A714D2-A470-FA97-5986-FFF2FE2F3B4A}"/>
                </a:ext>
              </a:extLst>
            </p:cNvPr>
            <p:cNvSpPr/>
            <p:nvPr userDrawn="1"/>
          </p:nvSpPr>
          <p:spPr>
            <a:xfrm>
              <a:off x="-8741" y="6157824"/>
              <a:ext cx="12200742" cy="7001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1"/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4D42D3E-9BDA-7B6F-6722-0A0D1A3A0EAC}"/>
                </a:ext>
              </a:extLst>
            </p:cNvPr>
            <p:cNvSpPr/>
            <p:nvPr userDrawn="1"/>
          </p:nvSpPr>
          <p:spPr>
            <a:xfrm>
              <a:off x="10769600" y="578925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1"/>
            </a:p>
          </p:txBody>
        </p:sp>
      </p:grp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4259A342-081F-9839-007B-493A735C8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60" y="5910139"/>
            <a:ext cx="708540" cy="700177"/>
          </a:xfrm>
          <a:prstGeom prst="rect">
            <a:avLst/>
          </a:prstGeom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24B9A3A5-A6B1-AEC3-88AF-DDAA1F657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0967ADE-8C46-862C-1839-1BF43029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5036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F5CF2A8-79C7-7911-98A9-47DA1358A6EE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Imagen 9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4C5334DC-CE06-9836-9F15-A09099198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0" y="5910139"/>
            <a:ext cx="2159748" cy="121428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451BD4EA-97C4-1F93-793C-AF94BE0FDE3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1" name="Imagen 10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E5D6C8B5-7994-45F8-6E89-B2F51E1FBB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n 11" descr="Texto&#10;&#10;Descripción generada automáticamente">
              <a:extLst>
                <a:ext uri="{FF2B5EF4-FFF2-40B4-BE49-F238E27FC236}">
                  <a16:creationId xmlns:a16="http://schemas.microsoft.com/office/drawing/2014/main" id="{309E4C0A-FE1B-81CE-E50A-FFC685E21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6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460E718-48C6-891E-AC0F-3F6B041DD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3235" b="31339"/>
          <a:stretch/>
        </p:blipFill>
        <p:spPr>
          <a:xfrm>
            <a:off x="10806240" y="5154337"/>
            <a:ext cx="1405055" cy="1703664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8B45AC1-CC57-AB87-B12D-8275D98B0EE8}"/>
              </a:ext>
            </a:extLst>
          </p:cNvPr>
          <p:cNvSpPr>
            <a:spLocks/>
          </p:cNvSpPr>
          <p:nvPr userDrawn="1"/>
        </p:nvSpPr>
        <p:spPr bwMode="auto">
          <a:xfrm>
            <a:off x="11366958" y="5018485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39AD08E-DCED-BA87-67DD-420AAAC6CEC1}"/>
              </a:ext>
            </a:extLst>
          </p:cNvPr>
          <p:cNvSpPr>
            <a:spLocks/>
          </p:cNvSpPr>
          <p:nvPr userDrawn="1"/>
        </p:nvSpPr>
        <p:spPr bwMode="auto">
          <a:xfrm>
            <a:off x="10931421" y="5225196"/>
            <a:ext cx="482601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CBE111F-96B8-3DA1-947E-2BAFB6092D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440" y="5808393"/>
            <a:ext cx="898740" cy="888197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BEAD3FA-A38A-F638-D684-525F6908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5402008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Título</a:t>
            </a:r>
            <a:endParaRPr lang="es-MX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6040492-81AB-F8B9-A9A0-F09FF907229A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546F1C6-ED12-47B4-08C0-63A468515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3216" y="6090010"/>
            <a:ext cx="2290370" cy="760837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7C6A7F47-C67E-B185-D028-A11E7CE76F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90871" y="0"/>
            <a:ext cx="6501129" cy="1063877"/>
            <a:chOff x="0" y="84342"/>
            <a:chExt cx="6501129" cy="1065642"/>
          </a:xfrm>
        </p:grpSpPr>
        <p:pic>
          <p:nvPicPr>
            <p:cNvPr id="14" name="Imagen 13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2C2BF3DB-A86B-F9A0-A96E-E072ABED10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51" t="3439" r="5246" b="85953"/>
            <a:stretch/>
          </p:blipFill>
          <p:spPr bwMode="auto">
            <a:xfrm>
              <a:off x="5507567" y="84342"/>
              <a:ext cx="993562" cy="10656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n 14" descr="Texto&#10;&#10;Descripción generada automáticamente">
              <a:extLst>
                <a:ext uri="{FF2B5EF4-FFF2-40B4-BE49-F238E27FC236}">
                  <a16:creationId xmlns:a16="http://schemas.microsoft.com/office/drawing/2014/main" id="{D1866A88-913D-A883-1206-E2E075816C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813"/>
              <a:ext cx="4555490" cy="683260"/>
            </a:xfrm>
            <a:prstGeom prst="rect">
              <a:avLst/>
            </a:prstGeom>
          </p:spPr>
        </p:pic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D2FC0D4-081D-47ED-355C-E1027270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62" y="1507129"/>
            <a:ext cx="10281954" cy="4786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58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D4F2F-38F5-4D5E-9836-67E41F62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41F52-6B2D-434A-877F-B39A435EC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E6ED2-A4AA-4469-A0A2-96D2703A6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7083-08B2-46BA-AA27-60EB25332CD6}" type="datetimeFigureOut">
              <a:rPr lang="es-MX" smtClean="0"/>
              <a:t>22/01/2026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76B2-9044-492F-9CD0-DFAD7523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863C1-8F77-49CA-B73B-04C736E78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8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1" r:id="rId3"/>
    <p:sldLayoutId id="2147483668" r:id="rId4"/>
    <p:sldLayoutId id="2147483669" r:id="rId5"/>
    <p:sldLayoutId id="2147483650" r:id="rId6"/>
    <p:sldLayoutId id="2147483660" r:id="rId7"/>
    <p:sldLayoutId id="2147483665" r:id="rId8"/>
    <p:sldLayoutId id="2147483663" r:id="rId9"/>
    <p:sldLayoutId id="2147483664" r:id="rId10"/>
    <p:sldLayoutId id="2147483671" r:id="rId11"/>
    <p:sldLayoutId id="2147483672" r:id="rId12"/>
    <p:sldLayoutId id="2147483666" r:id="rId13"/>
    <p:sldLayoutId id="2147483667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svg"/><Relationship Id="rId7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5" Type="http://schemas.openxmlformats.org/officeDocument/2006/relationships/image" Target="../media/image30.sv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ssmt.edu.mx/servicio-social.html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depto.residenciayservicio@smartin.tecnm.mx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, Logotipo&#10;&#10;Descripción generada automáticamente">
            <a:extLst>
              <a:ext uri="{FF2B5EF4-FFF2-40B4-BE49-F238E27FC236}">
                <a16:creationId xmlns:a16="http://schemas.microsoft.com/office/drawing/2014/main" id="{0981B87B-4D60-9662-1C70-F55D08E3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28" y="1454978"/>
            <a:ext cx="4836103" cy="18600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6B7587-4DE6-3BEB-DBA7-54D1234D1AAD}"/>
              </a:ext>
            </a:extLst>
          </p:cNvPr>
          <p:cNvSpPr txBox="1"/>
          <p:nvPr/>
        </p:nvSpPr>
        <p:spPr>
          <a:xfrm>
            <a:off x="7749329" y="5718810"/>
            <a:ext cx="432880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MX" b="1" dirty="0"/>
              <a:t>21 y 22 de Noviembre de 2025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64A6318-BCAD-381D-28AA-D0C228A268FE}"/>
              </a:ext>
            </a:extLst>
          </p:cNvPr>
          <p:cNvSpPr txBox="1">
            <a:spLocks/>
          </p:cNvSpPr>
          <p:nvPr/>
        </p:nvSpPr>
        <p:spPr>
          <a:xfrm>
            <a:off x="4498258" y="2845970"/>
            <a:ext cx="7693742" cy="1757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/>
              <a:t>Plática de Inducción al Servicio Social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4F1C521-E9AA-39AB-0EA0-0C759D3B1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7052" y="4878735"/>
            <a:ext cx="6375400" cy="1025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 dirty="0"/>
              <a:t>Proceso</a:t>
            </a:r>
          </a:p>
          <a:p>
            <a:r>
              <a:rPr lang="es-MX" dirty="0"/>
              <a:t>30 enero – 30 julio – 2026 </a:t>
            </a:r>
          </a:p>
        </p:txBody>
      </p:sp>
    </p:spTree>
    <p:extLst>
      <p:ext uri="{BB962C8B-B14F-4D97-AF65-F5344CB8AC3E}">
        <p14:creationId xmlns:p14="http://schemas.microsoft.com/office/powerpoint/2010/main" val="7798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607D-518F-3F63-6693-0F7C2AA81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407600CA-C43D-B821-BC3A-EC6E255D40FE}"/>
              </a:ext>
            </a:extLst>
          </p:cNvPr>
          <p:cNvSpPr txBox="1">
            <a:spLocks/>
          </p:cNvSpPr>
          <p:nvPr/>
        </p:nvSpPr>
        <p:spPr>
          <a:xfrm>
            <a:off x="180400" y="404558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accent5"/>
                </a:solidFill>
              </a:rPr>
              <a:t>REQUISITOS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22934D7B-D185-9EFB-259C-A71BDA22B989}"/>
              </a:ext>
            </a:extLst>
          </p:cNvPr>
          <p:cNvSpPr txBox="1">
            <a:spLocks/>
          </p:cNvSpPr>
          <p:nvPr/>
        </p:nvSpPr>
        <p:spPr>
          <a:xfrm>
            <a:off x="2905511" y="1211610"/>
            <a:ext cx="4050485" cy="10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Tener del </a:t>
            </a:r>
            <a:r>
              <a:rPr lang="es-MX" sz="1800" b="1" dirty="0">
                <a:solidFill>
                  <a:srgbClr val="376073"/>
                </a:solidFill>
              </a:rPr>
              <a:t>68% los créditos aprobados</a:t>
            </a:r>
            <a:r>
              <a:rPr lang="es-MX" sz="1800" dirty="0"/>
              <a:t> en el plan de estudios de la carrera (descargar kardex del SIE Estudiante)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1C1D092-134D-0FEC-ABC5-144782296567}"/>
              </a:ext>
            </a:extLst>
          </p:cNvPr>
          <p:cNvSpPr txBox="1">
            <a:spLocks/>
          </p:cNvSpPr>
          <p:nvPr/>
        </p:nvSpPr>
        <p:spPr>
          <a:xfrm>
            <a:off x="7957739" y="2071006"/>
            <a:ext cx="4050485" cy="1658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b="1" dirty="0">
                <a:solidFill>
                  <a:srgbClr val="376073"/>
                </a:solidFill>
              </a:rPr>
              <a:t>Constancia de seguro </a:t>
            </a:r>
            <a:r>
              <a:rPr lang="es-MX" sz="1800" dirty="0"/>
              <a:t>de estudiantes IMSS.</a:t>
            </a:r>
          </a:p>
          <a:p>
            <a:pPr algn="just"/>
            <a:r>
              <a:rPr lang="es-MX" sz="1800" dirty="0"/>
              <a:t>https://serviciosdigitales.imss.gob.mx/gestionAsegurados-web-externo/vigencia </a:t>
            </a:r>
          </a:p>
          <a:p>
            <a:pPr algn="just"/>
            <a:endParaRPr lang="es-MX" sz="18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AD1004F-5592-00FC-EF5D-B2CA58D32313}"/>
              </a:ext>
            </a:extLst>
          </p:cNvPr>
          <p:cNvSpPr txBox="1">
            <a:spLocks/>
          </p:cNvSpPr>
          <p:nvPr/>
        </p:nvSpPr>
        <p:spPr>
          <a:xfrm>
            <a:off x="7103332" y="4117893"/>
            <a:ext cx="4050485" cy="96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b="1" dirty="0">
                <a:solidFill>
                  <a:srgbClr val="376073"/>
                </a:solidFill>
              </a:rPr>
              <a:t>Solicitud</a:t>
            </a:r>
            <a:r>
              <a:rPr lang="es-MX" sz="1800" dirty="0"/>
              <a:t> para realizar Servicio Social firmada. 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E938EF6-722A-59EC-A40B-4B51A3ADA404}"/>
              </a:ext>
            </a:extLst>
          </p:cNvPr>
          <p:cNvSpPr txBox="1">
            <a:spLocks/>
          </p:cNvSpPr>
          <p:nvPr/>
        </p:nvSpPr>
        <p:spPr>
          <a:xfrm>
            <a:off x="845093" y="3421668"/>
            <a:ext cx="4692126" cy="882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800" b="1" dirty="0">
                <a:solidFill>
                  <a:srgbClr val="376073"/>
                </a:solidFill>
              </a:rPr>
              <a:t>Constancia de liberación de 5 créditos complementarios </a:t>
            </a:r>
            <a:r>
              <a:rPr lang="es-MX" sz="1800" dirty="0"/>
              <a:t>(Extraescolares, Tutorías, Congresos e Investigación)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BF9E899-4971-61E3-BB08-83A490C535CE}"/>
              </a:ext>
            </a:extLst>
          </p:cNvPr>
          <p:cNvGrpSpPr/>
          <p:nvPr/>
        </p:nvGrpSpPr>
        <p:grpSpPr>
          <a:xfrm>
            <a:off x="295122" y="1207879"/>
            <a:ext cx="11601756" cy="4254987"/>
            <a:chOff x="-1011201" y="3854084"/>
            <a:chExt cx="25010442" cy="8025434"/>
          </a:xfrm>
        </p:grpSpPr>
        <p:cxnSp>
          <p:nvCxnSpPr>
            <p:cNvPr id="11" name="Straight Connector 137">
              <a:extLst>
                <a:ext uri="{FF2B5EF4-FFF2-40B4-BE49-F238E27FC236}">
                  <a16:creationId xmlns:a16="http://schemas.microsoft.com/office/drawing/2014/main" id="{3AA1DC85-50B2-C980-5EA9-27D4FAB8A842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4058416" y="6967324"/>
              <a:ext cx="1348484" cy="186400"/>
            </a:xfrm>
            <a:prstGeom prst="line">
              <a:avLst/>
            </a:prstGeom>
            <a:noFill/>
            <a:ln w="9525" cap="rnd" cmpd="sng" algn="ctr">
              <a:solidFill>
                <a:srgbClr val="272E3A">
                  <a:lumMod val="90000"/>
                  <a:lumOff val="10000"/>
                </a:srgbClr>
              </a:solidFill>
              <a:prstDash val="solid"/>
              <a:tailEnd type="oval"/>
            </a:ln>
            <a:effectLst/>
          </p:spPr>
        </p:cxnSp>
        <p:cxnSp>
          <p:nvCxnSpPr>
            <p:cNvPr id="12" name="Straight Connector 138">
              <a:extLst>
                <a:ext uri="{FF2B5EF4-FFF2-40B4-BE49-F238E27FC236}">
                  <a16:creationId xmlns:a16="http://schemas.microsoft.com/office/drawing/2014/main" id="{78918404-818F-45BF-48E2-4BBC1D3B9EDC}"/>
                </a:ext>
              </a:extLst>
            </p:cNvPr>
            <p:cNvCxnSpPr/>
            <p:nvPr/>
          </p:nvCxnSpPr>
          <p:spPr>
            <a:xfrm>
              <a:off x="12140577" y="9852434"/>
              <a:ext cx="1088230" cy="0"/>
            </a:xfrm>
            <a:prstGeom prst="line">
              <a:avLst/>
            </a:prstGeom>
            <a:noFill/>
            <a:ln w="9525" cap="rnd" cmpd="sng" algn="ctr">
              <a:solidFill>
                <a:srgbClr val="272E3A">
                  <a:lumMod val="90000"/>
                  <a:lumOff val="10000"/>
                </a:srgbClr>
              </a:solidFill>
              <a:prstDash val="solid"/>
              <a:tailEnd type="oval"/>
            </a:ln>
            <a:effectLst/>
          </p:spPr>
        </p:cxnSp>
        <p:sp>
          <p:nvSpPr>
            <p:cNvPr id="13" name="Rounded Rectangle 87">
              <a:extLst>
                <a:ext uri="{FF2B5EF4-FFF2-40B4-BE49-F238E27FC236}">
                  <a16:creationId xmlns:a16="http://schemas.microsoft.com/office/drawing/2014/main" id="{BDCB87D9-BD21-D406-509A-3482D2BBA005}"/>
                </a:ext>
              </a:extLst>
            </p:cNvPr>
            <p:cNvSpPr/>
            <p:nvPr/>
          </p:nvSpPr>
          <p:spPr>
            <a:xfrm>
              <a:off x="22947006" y="9326317"/>
              <a:ext cx="1052235" cy="1052235"/>
            </a:xfrm>
            <a:prstGeom prst="roundRect">
              <a:avLst/>
            </a:prstGeom>
            <a:solidFill>
              <a:schemeClr val="accent5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 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14" name="Straight Connector 140">
              <a:extLst>
                <a:ext uri="{FF2B5EF4-FFF2-40B4-BE49-F238E27FC236}">
                  <a16:creationId xmlns:a16="http://schemas.microsoft.com/office/drawing/2014/main" id="{444A0544-C513-5BB5-AD9F-FAA233AA13BB}"/>
                </a:ext>
              </a:extLst>
            </p:cNvPr>
            <p:cNvCxnSpPr/>
            <p:nvPr/>
          </p:nvCxnSpPr>
          <p:spPr>
            <a:xfrm flipH="1">
              <a:off x="8571917" y="9006138"/>
              <a:ext cx="2222337" cy="0"/>
            </a:xfrm>
            <a:prstGeom prst="line">
              <a:avLst/>
            </a:prstGeom>
            <a:noFill/>
            <a:ln w="9525" cap="rnd" cmpd="sng" algn="ctr">
              <a:solidFill>
                <a:srgbClr val="272E3A">
                  <a:lumMod val="90000"/>
                  <a:lumOff val="10000"/>
                </a:srgbClr>
              </a:solidFill>
              <a:prstDash val="solid"/>
              <a:tailEnd type="oval"/>
            </a:ln>
            <a:effectLst/>
          </p:spPr>
        </p:cxnSp>
        <p:sp>
          <p:nvSpPr>
            <p:cNvPr id="15" name="Rounded Rectangle 77">
              <a:extLst>
                <a:ext uri="{FF2B5EF4-FFF2-40B4-BE49-F238E27FC236}">
                  <a16:creationId xmlns:a16="http://schemas.microsoft.com/office/drawing/2014/main" id="{60DCD1DD-B6CA-AAA2-449C-3AC699437AFB}"/>
                </a:ext>
              </a:extLst>
            </p:cNvPr>
            <p:cNvSpPr/>
            <p:nvPr/>
          </p:nvSpPr>
          <p:spPr>
            <a:xfrm flipH="1">
              <a:off x="-1011201" y="8480020"/>
              <a:ext cx="1052235" cy="1052235"/>
            </a:xfrm>
            <a:prstGeom prst="roundRect">
              <a:avLst/>
            </a:prstGeom>
            <a:solidFill>
              <a:schemeClr val="accent3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 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6" name="Group 142">
              <a:extLst>
                <a:ext uri="{FF2B5EF4-FFF2-40B4-BE49-F238E27FC236}">
                  <a16:creationId xmlns:a16="http://schemas.microsoft.com/office/drawing/2014/main" id="{B69A94B5-BF3E-5E6D-134F-C1D2ECBA5EFE}"/>
                </a:ext>
              </a:extLst>
            </p:cNvPr>
            <p:cNvGrpSpPr/>
            <p:nvPr/>
          </p:nvGrpSpPr>
          <p:grpSpPr>
            <a:xfrm>
              <a:off x="9401977" y="9193460"/>
              <a:ext cx="2458720" cy="2686058"/>
              <a:chOff x="5743573" y="3060700"/>
              <a:chExt cx="695328" cy="759620"/>
            </a:xfrm>
          </p:grpSpPr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C4E6345A-75DB-AF3D-5DEA-D429B735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4063" y="3284538"/>
                <a:ext cx="604838" cy="484188"/>
              </a:xfrm>
              <a:custGeom>
                <a:avLst/>
                <a:gdLst>
                  <a:gd name="T0" fmla="*/ 324 w 381"/>
                  <a:gd name="T1" fmla="*/ 0 h 305"/>
                  <a:gd name="T2" fmla="*/ 270 w 381"/>
                  <a:gd name="T3" fmla="*/ 65 h 305"/>
                  <a:gd name="T4" fmla="*/ 0 w 381"/>
                  <a:gd name="T5" fmla="*/ 297 h 305"/>
                  <a:gd name="T6" fmla="*/ 11 w 381"/>
                  <a:gd name="T7" fmla="*/ 305 h 305"/>
                  <a:gd name="T8" fmla="*/ 333 w 381"/>
                  <a:gd name="T9" fmla="*/ 105 h 305"/>
                  <a:gd name="T10" fmla="*/ 381 w 381"/>
                  <a:gd name="T11" fmla="*/ 47 h 305"/>
                  <a:gd name="T12" fmla="*/ 324 w 381"/>
                  <a:gd name="T13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1" h="305">
                    <a:moveTo>
                      <a:pt x="324" y="0"/>
                    </a:moveTo>
                    <a:lnTo>
                      <a:pt x="270" y="65"/>
                    </a:lnTo>
                    <a:lnTo>
                      <a:pt x="0" y="297"/>
                    </a:lnTo>
                    <a:lnTo>
                      <a:pt x="11" y="305"/>
                    </a:lnTo>
                    <a:lnTo>
                      <a:pt x="333" y="105"/>
                    </a:lnTo>
                    <a:lnTo>
                      <a:pt x="381" y="47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B68168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72E3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id="{7784C29B-FB74-47FE-16A0-B67940BD9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3060700"/>
                <a:ext cx="388938" cy="661988"/>
              </a:xfrm>
              <a:custGeom>
                <a:avLst/>
                <a:gdLst>
                  <a:gd name="T0" fmla="*/ 192 w 245"/>
                  <a:gd name="T1" fmla="*/ 109 h 417"/>
                  <a:gd name="T2" fmla="*/ 245 w 245"/>
                  <a:gd name="T3" fmla="*/ 46 h 417"/>
                  <a:gd name="T4" fmla="*/ 189 w 245"/>
                  <a:gd name="T5" fmla="*/ 0 h 417"/>
                  <a:gd name="T6" fmla="*/ 143 w 245"/>
                  <a:gd name="T7" fmla="*/ 56 h 417"/>
                  <a:gd name="T8" fmla="*/ 0 w 245"/>
                  <a:gd name="T9" fmla="*/ 408 h 417"/>
                  <a:gd name="T10" fmla="*/ 11 w 245"/>
                  <a:gd name="T11" fmla="*/ 417 h 417"/>
                  <a:gd name="T12" fmla="*/ 192 w 245"/>
                  <a:gd name="T13" fmla="*/ 10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417">
                    <a:moveTo>
                      <a:pt x="192" y="109"/>
                    </a:moveTo>
                    <a:lnTo>
                      <a:pt x="245" y="46"/>
                    </a:lnTo>
                    <a:lnTo>
                      <a:pt x="189" y="0"/>
                    </a:lnTo>
                    <a:lnTo>
                      <a:pt x="143" y="56"/>
                    </a:lnTo>
                    <a:lnTo>
                      <a:pt x="0" y="408"/>
                    </a:lnTo>
                    <a:lnTo>
                      <a:pt x="11" y="417"/>
                    </a:lnTo>
                    <a:lnTo>
                      <a:pt x="192" y="109"/>
                    </a:lnTo>
                    <a:close/>
                  </a:path>
                </a:pathLst>
              </a:custGeom>
              <a:solidFill>
                <a:srgbClr val="EDCCAE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72E3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60" name="Freeform 33">
                <a:extLst>
                  <a:ext uri="{FF2B5EF4-FFF2-40B4-BE49-F238E27FC236}">
                    <a16:creationId xmlns:a16="http://schemas.microsoft.com/office/drawing/2014/main" id="{74EDB74F-D737-41CD-4FE3-28C553780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3130550"/>
                <a:ext cx="552450" cy="625475"/>
              </a:xfrm>
              <a:custGeom>
                <a:avLst/>
                <a:gdLst>
                  <a:gd name="T0" fmla="*/ 230 w 348"/>
                  <a:gd name="T1" fmla="*/ 0 h 394"/>
                  <a:gd name="T2" fmla="*/ 178 w 348"/>
                  <a:gd name="T3" fmla="*/ 63 h 394"/>
                  <a:gd name="T4" fmla="*/ 0 w 348"/>
                  <a:gd name="T5" fmla="*/ 373 h 394"/>
                  <a:gd name="T6" fmla="*/ 24 w 348"/>
                  <a:gd name="T7" fmla="*/ 394 h 394"/>
                  <a:gd name="T8" fmla="*/ 296 w 348"/>
                  <a:gd name="T9" fmla="*/ 162 h 394"/>
                  <a:gd name="T10" fmla="*/ 348 w 348"/>
                  <a:gd name="T11" fmla="*/ 98 h 394"/>
                  <a:gd name="T12" fmla="*/ 230 w 348"/>
                  <a:gd name="T13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394">
                    <a:moveTo>
                      <a:pt x="230" y="0"/>
                    </a:moveTo>
                    <a:lnTo>
                      <a:pt x="178" y="63"/>
                    </a:lnTo>
                    <a:lnTo>
                      <a:pt x="0" y="373"/>
                    </a:lnTo>
                    <a:lnTo>
                      <a:pt x="24" y="394"/>
                    </a:lnTo>
                    <a:lnTo>
                      <a:pt x="296" y="162"/>
                    </a:lnTo>
                    <a:lnTo>
                      <a:pt x="348" y="98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E3C59A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72E3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C3314D07-860D-A3B9-F655-56D2D3C3F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573" y="3569495"/>
                <a:ext cx="246063" cy="250825"/>
              </a:xfrm>
              <a:custGeom>
                <a:avLst/>
                <a:gdLst>
                  <a:gd name="T0" fmla="*/ 74 w 88"/>
                  <a:gd name="T1" fmla="*/ 32 h 90"/>
                  <a:gd name="T2" fmla="*/ 46 w 88"/>
                  <a:gd name="T3" fmla="*/ 8 h 90"/>
                  <a:gd name="T4" fmla="*/ 33 w 88"/>
                  <a:gd name="T5" fmla="*/ 1 h 90"/>
                  <a:gd name="T6" fmla="*/ 10 w 88"/>
                  <a:gd name="T7" fmla="*/ 56 h 90"/>
                  <a:gd name="T8" fmla="*/ 34 w 88"/>
                  <a:gd name="T9" fmla="*/ 76 h 90"/>
                  <a:gd name="T10" fmla="*/ 86 w 88"/>
                  <a:gd name="T11" fmla="*/ 43 h 90"/>
                  <a:gd name="T12" fmla="*/ 74 w 88"/>
                  <a:gd name="T13" fmla="*/ 3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90">
                    <a:moveTo>
                      <a:pt x="74" y="32"/>
                    </a:moveTo>
                    <a:cubicBezTo>
                      <a:pt x="72" y="4"/>
                      <a:pt x="46" y="8"/>
                      <a:pt x="46" y="8"/>
                    </a:cubicBezTo>
                    <a:cubicBezTo>
                      <a:pt x="43" y="0"/>
                      <a:pt x="37" y="0"/>
                      <a:pt x="33" y="1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0" y="81"/>
                      <a:pt x="10" y="90"/>
                      <a:pt x="34" y="76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8" y="31"/>
                      <a:pt x="74" y="32"/>
                      <a:pt x="74" y="32"/>
                    </a:cubicBezTo>
                    <a:close/>
                  </a:path>
                </a:pathLst>
              </a:custGeom>
              <a:gradFill>
                <a:gsLst>
                  <a:gs pos="20000">
                    <a:srgbClr val="D3D3D3"/>
                  </a:gs>
                  <a:gs pos="23000">
                    <a:srgbClr val="FBFBFB"/>
                  </a:gs>
                  <a:gs pos="44000">
                    <a:srgbClr val="262626"/>
                  </a:gs>
                </a:gsLst>
                <a:lin ang="1800000" scaled="0"/>
              </a:gra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72E3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33816F59-D169-6E2C-76C8-799A9B173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513" y="3060700"/>
                <a:ext cx="433388" cy="390525"/>
              </a:xfrm>
              <a:custGeom>
                <a:avLst/>
                <a:gdLst>
                  <a:gd name="T0" fmla="*/ 123 w 155"/>
                  <a:gd name="T1" fmla="*/ 80 h 140"/>
                  <a:gd name="T2" fmla="*/ 58 w 155"/>
                  <a:gd name="T3" fmla="*/ 26 h 140"/>
                  <a:gd name="T4" fmla="*/ 56 w 155"/>
                  <a:gd name="T5" fmla="*/ 25 h 140"/>
                  <a:gd name="T6" fmla="*/ 26 w 155"/>
                  <a:gd name="T7" fmla="*/ 0 h 140"/>
                  <a:gd name="T8" fmla="*/ 0 w 155"/>
                  <a:gd name="T9" fmla="*/ 32 h 140"/>
                  <a:gd name="T10" fmla="*/ 0 w 155"/>
                  <a:gd name="T11" fmla="*/ 32 h 140"/>
                  <a:gd name="T12" fmla="*/ 25 w 155"/>
                  <a:gd name="T13" fmla="*/ 64 h 140"/>
                  <a:gd name="T14" fmla="*/ 26 w 155"/>
                  <a:gd name="T15" fmla="*/ 65 h 140"/>
                  <a:gd name="T16" fmla="*/ 73 w 155"/>
                  <a:gd name="T17" fmla="*/ 74 h 140"/>
                  <a:gd name="T18" fmla="*/ 91 w 155"/>
                  <a:gd name="T19" fmla="*/ 120 h 140"/>
                  <a:gd name="T20" fmla="*/ 92 w 155"/>
                  <a:gd name="T21" fmla="*/ 121 h 140"/>
                  <a:gd name="T22" fmla="*/ 128 w 155"/>
                  <a:gd name="T23" fmla="*/ 140 h 140"/>
                  <a:gd name="T24" fmla="*/ 155 w 155"/>
                  <a:gd name="T25" fmla="*/ 107 h 140"/>
                  <a:gd name="T26" fmla="*/ 123 w 155"/>
                  <a:gd name="T27" fmla="*/ 81 h 140"/>
                  <a:gd name="T28" fmla="*/ 123 w 155"/>
                  <a:gd name="T29" fmla="*/ 8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140">
                    <a:moveTo>
                      <a:pt x="123" y="80"/>
                    </a:moveTo>
                    <a:cubicBezTo>
                      <a:pt x="58" y="26"/>
                      <a:pt x="58" y="26"/>
                      <a:pt x="58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1" y="27"/>
                      <a:pt x="10" y="51"/>
                      <a:pt x="25" y="64"/>
                    </a:cubicBezTo>
                    <a:cubicBezTo>
                      <a:pt x="25" y="64"/>
                      <a:pt x="25" y="64"/>
                      <a:pt x="26" y="65"/>
                    </a:cubicBezTo>
                    <a:cubicBezTo>
                      <a:pt x="42" y="78"/>
                      <a:pt x="57" y="60"/>
                      <a:pt x="73" y="74"/>
                    </a:cubicBezTo>
                    <a:cubicBezTo>
                      <a:pt x="90" y="88"/>
                      <a:pt x="74" y="106"/>
                      <a:pt x="91" y="120"/>
                    </a:cubicBezTo>
                    <a:cubicBezTo>
                      <a:pt x="91" y="120"/>
                      <a:pt x="92" y="121"/>
                      <a:pt x="92" y="121"/>
                    </a:cubicBezTo>
                    <a:cubicBezTo>
                      <a:pt x="107" y="134"/>
                      <a:pt x="126" y="107"/>
                      <a:pt x="128" y="140"/>
                    </a:cubicBezTo>
                    <a:cubicBezTo>
                      <a:pt x="155" y="107"/>
                      <a:pt x="155" y="107"/>
                      <a:pt x="155" y="107"/>
                    </a:cubicBezTo>
                    <a:cubicBezTo>
                      <a:pt x="123" y="81"/>
                      <a:pt x="123" y="81"/>
                      <a:pt x="123" y="81"/>
                    </a:cubicBezTo>
                    <a:lnTo>
                      <a:pt x="123" y="80"/>
                    </a:lnTo>
                    <a:close/>
                  </a:path>
                </a:pathLst>
              </a:custGeom>
              <a:solidFill>
                <a:srgbClr val="A46640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72E3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07D026EA-D57E-BA28-3924-BBB5FB2AA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3596" y="4062662"/>
              <a:ext cx="5010150" cy="5810250"/>
            </a:xfrm>
            <a:custGeom>
              <a:avLst/>
              <a:gdLst>
                <a:gd name="T0" fmla="*/ 1341 w 1578"/>
                <a:gd name="T1" fmla="*/ 0 h 1830"/>
                <a:gd name="T2" fmla="*/ 954 w 1578"/>
                <a:gd name="T3" fmla="*/ 347 h 1830"/>
                <a:gd name="T4" fmla="*/ 726 w 1578"/>
                <a:gd name="T5" fmla="*/ 656 h 1830"/>
                <a:gd name="T6" fmla="*/ 717 w 1578"/>
                <a:gd name="T7" fmla="*/ 974 h 1830"/>
                <a:gd name="T8" fmla="*/ 714 w 1578"/>
                <a:gd name="T9" fmla="*/ 980 h 1830"/>
                <a:gd name="T10" fmla="*/ 393 w 1578"/>
                <a:gd name="T11" fmla="*/ 1096 h 1830"/>
                <a:gd name="T12" fmla="*/ 720 w 1578"/>
                <a:gd name="T13" fmla="*/ 662 h 1830"/>
                <a:gd name="T14" fmla="*/ 515 w 1578"/>
                <a:gd name="T15" fmla="*/ 909 h 1830"/>
                <a:gd name="T16" fmla="*/ 232 w 1578"/>
                <a:gd name="T17" fmla="*/ 1254 h 1830"/>
                <a:gd name="T18" fmla="*/ 6 w 1578"/>
                <a:gd name="T19" fmla="*/ 1539 h 1830"/>
                <a:gd name="T20" fmla="*/ 265 w 1578"/>
                <a:gd name="T21" fmla="*/ 1515 h 1830"/>
                <a:gd name="T22" fmla="*/ 137 w 1578"/>
                <a:gd name="T23" fmla="*/ 1676 h 1830"/>
                <a:gd name="T24" fmla="*/ 140 w 1578"/>
                <a:gd name="T25" fmla="*/ 1679 h 1830"/>
                <a:gd name="T26" fmla="*/ 526 w 1578"/>
                <a:gd name="T27" fmla="*/ 1598 h 1830"/>
                <a:gd name="T28" fmla="*/ 529 w 1578"/>
                <a:gd name="T29" fmla="*/ 1593 h 1830"/>
                <a:gd name="T30" fmla="*/ 773 w 1578"/>
                <a:gd name="T31" fmla="*/ 1292 h 1830"/>
                <a:gd name="T32" fmla="*/ 1269 w 1578"/>
                <a:gd name="T33" fmla="*/ 659 h 1830"/>
                <a:gd name="T34" fmla="*/ 1468 w 1578"/>
                <a:gd name="T35" fmla="*/ 430 h 1830"/>
                <a:gd name="T36" fmla="*/ 1578 w 1578"/>
                <a:gd name="T37" fmla="*/ 193 h 1830"/>
                <a:gd name="T38" fmla="*/ 274 w 1578"/>
                <a:gd name="T39" fmla="*/ 1518 h 1830"/>
                <a:gd name="T40" fmla="*/ 518 w 1578"/>
                <a:gd name="T41" fmla="*/ 1593 h 1830"/>
                <a:gd name="T42" fmla="*/ 283 w 1578"/>
                <a:gd name="T43" fmla="*/ 1515 h 1830"/>
                <a:gd name="T44" fmla="*/ 500 w 1578"/>
                <a:gd name="T45" fmla="*/ 1376 h 1830"/>
                <a:gd name="T46" fmla="*/ 761 w 1578"/>
                <a:gd name="T47" fmla="*/ 1280 h 1830"/>
                <a:gd name="T48" fmla="*/ 934 w 1578"/>
                <a:gd name="T49" fmla="*/ 971 h 1830"/>
                <a:gd name="T50" fmla="*/ 951 w 1578"/>
                <a:gd name="T51" fmla="*/ 960 h 1830"/>
                <a:gd name="T52" fmla="*/ 737 w 1578"/>
                <a:gd name="T53" fmla="*/ 977 h 1830"/>
                <a:gd name="T54" fmla="*/ 1046 w 1578"/>
                <a:gd name="T55" fmla="*/ 749 h 1830"/>
                <a:gd name="T56" fmla="*/ 1249 w 1578"/>
                <a:gd name="T57" fmla="*/ 671 h 1830"/>
                <a:gd name="T58" fmla="*/ 1201 w 1578"/>
                <a:gd name="T59" fmla="*/ 392 h 1830"/>
                <a:gd name="T60" fmla="*/ 969 w 1578"/>
                <a:gd name="T61" fmla="*/ 350 h 1830"/>
                <a:gd name="T62" fmla="*/ 993 w 1578"/>
                <a:gd name="T63" fmla="*/ 555 h 1830"/>
                <a:gd name="T64" fmla="*/ 1195 w 1578"/>
                <a:gd name="T65" fmla="*/ 410 h 1830"/>
                <a:gd name="T66" fmla="*/ 1204 w 1578"/>
                <a:gd name="T67" fmla="*/ 404 h 1830"/>
                <a:gd name="T68" fmla="*/ 1052 w 1578"/>
                <a:gd name="T69" fmla="*/ 737 h 1830"/>
                <a:gd name="T70" fmla="*/ 996 w 1578"/>
                <a:gd name="T71" fmla="*/ 564 h 1830"/>
                <a:gd name="T72" fmla="*/ 1219 w 1578"/>
                <a:gd name="T73" fmla="*/ 398 h 1830"/>
                <a:gd name="T74" fmla="*/ 1216 w 1578"/>
                <a:gd name="T75" fmla="*/ 389 h 1830"/>
                <a:gd name="T76" fmla="*/ 1207 w 1578"/>
                <a:gd name="T77" fmla="*/ 383 h 1830"/>
                <a:gd name="T78" fmla="*/ 984 w 1578"/>
                <a:gd name="T79" fmla="*/ 576 h 1830"/>
                <a:gd name="T80" fmla="*/ 740 w 1578"/>
                <a:gd name="T81" fmla="*/ 659 h 1830"/>
                <a:gd name="T82" fmla="*/ 734 w 1578"/>
                <a:gd name="T83" fmla="*/ 653 h 1830"/>
                <a:gd name="T84" fmla="*/ 734 w 1578"/>
                <a:gd name="T85" fmla="*/ 659 h 1830"/>
                <a:gd name="T86" fmla="*/ 1029 w 1578"/>
                <a:gd name="T87" fmla="*/ 746 h 1830"/>
                <a:gd name="T88" fmla="*/ 720 w 1578"/>
                <a:gd name="T89" fmla="*/ 983 h 1830"/>
                <a:gd name="T90" fmla="*/ 919 w 1578"/>
                <a:gd name="T91" fmla="*/ 971 h 1830"/>
                <a:gd name="T92" fmla="*/ 515 w 1578"/>
                <a:gd name="T93" fmla="*/ 1343 h 1830"/>
                <a:gd name="T94" fmla="*/ 396 w 1578"/>
                <a:gd name="T95" fmla="*/ 1123 h 1830"/>
                <a:gd name="T96" fmla="*/ 390 w 1578"/>
                <a:gd name="T97" fmla="*/ 1111 h 1830"/>
                <a:gd name="T98" fmla="*/ 387 w 1578"/>
                <a:gd name="T99" fmla="*/ 1108 h 1830"/>
                <a:gd name="T100" fmla="*/ 256 w 1578"/>
                <a:gd name="T101" fmla="*/ 1251 h 1830"/>
                <a:gd name="T102" fmla="*/ 283 w 1578"/>
                <a:gd name="T103" fmla="*/ 1506 h 1830"/>
                <a:gd name="T104" fmla="*/ 271 w 1578"/>
                <a:gd name="T105" fmla="*/ 1512 h 1830"/>
                <a:gd name="T106" fmla="*/ 244 w 1578"/>
                <a:gd name="T107" fmla="*/ 1260 h 1830"/>
                <a:gd name="T108" fmla="*/ 262 w 1578"/>
                <a:gd name="T109" fmla="*/ 1506 h 1830"/>
                <a:gd name="T110" fmla="*/ 509 w 1578"/>
                <a:gd name="T111" fmla="*/ 1370 h 1830"/>
                <a:gd name="T112" fmla="*/ 509 w 1578"/>
                <a:gd name="T113" fmla="*/ 1370 h 1830"/>
                <a:gd name="T114" fmla="*/ 755 w 1578"/>
                <a:gd name="T115" fmla="*/ 1295 h 1830"/>
                <a:gd name="T116" fmla="*/ 1558 w 1578"/>
                <a:gd name="T117" fmla="*/ 199 h 1830"/>
                <a:gd name="T118" fmla="*/ 1344 w 1578"/>
                <a:gd name="T119" fmla="*/ 17 h 1830"/>
                <a:gd name="T120" fmla="*/ 1329 w 1578"/>
                <a:gd name="T121" fmla="*/ 285 h 1830"/>
                <a:gd name="T122" fmla="*/ 1326 w 1578"/>
                <a:gd name="T123" fmla="*/ 282 h 1830"/>
                <a:gd name="T124" fmla="*/ 1344 w 1578"/>
                <a:gd name="T125" fmla="*/ 8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78" h="1830">
                  <a:moveTo>
                    <a:pt x="1578" y="193"/>
                  </a:moveTo>
                  <a:lnTo>
                    <a:pt x="1347" y="3"/>
                  </a:lnTo>
                  <a:lnTo>
                    <a:pt x="1344" y="6"/>
                  </a:lnTo>
                  <a:lnTo>
                    <a:pt x="1341" y="0"/>
                  </a:lnTo>
                  <a:lnTo>
                    <a:pt x="1124" y="139"/>
                  </a:lnTo>
                  <a:lnTo>
                    <a:pt x="1130" y="145"/>
                  </a:lnTo>
                  <a:lnTo>
                    <a:pt x="1133" y="142"/>
                  </a:lnTo>
                  <a:lnTo>
                    <a:pt x="954" y="347"/>
                  </a:lnTo>
                  <a:lnTo>
                    <a:pt x="957" y="350"/>
                  </a:lnTo>
                  <a:lnTo>
                    <a:pt x="717" y="650"/>
                  </a:lnTo>
                  <a:lnTo>
                    <a:pt x="726" y="656"/>
                  </a:lnTo>
                  <a:lnTo>
                    <a:pt x="726" y="656"/>
                  </a:lnTo>
                  <a:lnTo>
                    <a:pt x="717" y="965"/>
                  </a:lnTo>
                  <a:lnTo>
                    <a:pt x="526" y="912"/>
                  </a:lnTo>
                  <a:lnTo>
                    <a:pt x="523" y="921"/>
                  </a:lnTo>
                  <a:lnTo>
                    <a:pt x="717" y="974"/>
                  </a:lnTo>
                  <a:lnTo>
                    <a:pt x="717" y="974"/>
                  </a:lnTo>
                  <a:lnTo>
                    <a:pt x="714" y="977"/>
                  </a:lnTo>
                  <a:lnTo>
                    <a:pt x="717" y="980"/>
                  </a:lnTo>
                  <a:lnTo>
                    <a:pt x="714" y="980"/>
                  </a:lnTo>
                  <a:lnTo>
                    <a:pt x="711" y="986"/>
                  </a:lnTo>
                  <a:lnTo>
                    <a:pt x="708" y="986"/>
                  </a:lnTo>
                  <a:lnTo>
                    <a:pt x="402" y="1114"/>
                  </a:lnTo>
                  <a:lnTo>
                    <a:pt x="393" y="1096"/>
                  </a:lnTo>
                  <a:lnTo>
                    <a:pt x="390" y="1099"/>
                  </a:lnTo>
                  <a:lnTo>
                    <a:pt x="523" y="915"/>
                  </a:lnTo>
                  <a:lnTo>
                    <a:pt x="523" y="915"/>
                  </a:lnTo>
                  <a:lnTo>
                    <a:pt x="720" y="662"/>
                  </a:lnTo>
                  <a:lnTo>
                    <a:pt x="714" y="656"/>
                  </a:lnTo>
                  <a:lnTo>
                    <a:pt x="515" y="909"/>
                  </a:lnTo>
                  <a:lnTo>
                    <a:pt x="520" y="912"/>
                  </a:lnTo>
                  <a:lnTo>
                    <a:pt x="515" y="909"/>
                  </a:lnTo>
                  <a:lnTo>
                    <a:pt x="378" y="1102"/>
                  </a:lnTo>
                  <a:lnTo>
                    <a:pt x="381" y="1105"/>
                  </a:lnTo>
                  <a:lnTo>
                    <a:pt x="241" y="1254"/>
                  </a:lnTo>
                  <a:lnTo>
                    <a:pt x="232" y="1254"/>
                  </a:lnTo>
                  <a:lnTo>
                    <a:pt x="232" y="1254"/>
                  </a:lnTo>
                  <a:lnTo>
                    <a:pt x="229" y="1251"/>
                  </a:lnTo>
                  <a:lnTo>
                    <a:pt x="9" y="1539"/>
                  </a:lnTo>
                  <a:lnTo>
                    <a:pt x="6" y="1539"/>
                  </a:lnTo>
                  <a:lnTo>
                    <a:pt x="6" y="1548"/>
                  </a:lnTo>
                  <a:lnTo>
                    <a:pt x="262" y="1515"/>
                  </a:lnTo>
                  <a:lnTo>
                    <a:pt x="262" y="1515"/>
                  </a:lnTo>
                  <a:lnTo>
                    <a:pt x="265" y="1515"/>
                  </a:lnTo>
                  <a:lnTo>
                    <a:pt x="143" y="1670"/>
                  </a:lnTo>
                  <a:lnTo>
                    <a:pt x="6" y="1554"/>
                  </a:lnTo>
                  <a:lnTo>
                    <a:pt x="0" y="1560"/>
                  </a:lnTo>
                  <a:lnTo>
                    <a:pt x="137" y="1676"/>
                  </a:lnTo>
                  <a:lnTo>
                    <a:pt x="137" y="1679"/>
                  </a:lnTo>
                  <a:lnTo>
                    <a:pt x="140" y="1679"/>
                  </a:lnTo>
                  <a:lnTo>
                    <a:pt x="140" y="1679"/>
                  </a:lnTo>
                  <a:lnTo>
                    <a:pt x="140" y="1679"/>
                  </a:lnTo>
                  <a:lnTo>
                    <a:pt x="333" y="1827"/>
                  </a:lnTo>
                  <a:lnTo>
                    <a:pt x="333" y="1827"/>
                  </a:lnTo>
                  <a:lnTo>
                    <a:pt x="336" y="1830"/>
                  </a:lnTo>
                  <a:lnTo>
                    <a:pt x="526" y="1598"/>
                  </a:lnTo>
                  <a:lnTo>
                    <a:pt x="529" y="1598"/>
                  </a:lnTo>
                  <a:lnTo>
                    <a:pt x="529" y="1596"/>
                  </a:lnTo>
                  <a:lnTo>
                    <a:pt x="529" y="1596"/>
                  </a:lnTo>
                  <a:lnTo>
                    <a:pt x="529" y="1593"/>
                  </a:lnTo>
                  <a:lnTo>
                    <a:pt x="529" y="1590"/>
                  </a:lnTo>
                  <a:lnTo>
                    <a:pt x="770" y="1292"/>
                  </a:lnTo>
                  <a:lnTo>
                    <a:pt x="773" y="1289"/>
                  </a:lnTo>
                  <a:lnTo>
                    <a:pt x="773" y="1292"/>
                  </a:lnTo>
                  <a:lnTo>
                    <a:pt x="1263" y="668"/>
                  </a:lnTo>
                  <a:lnTo>
                    <a:pt x="1263" y="665"/>
                  </a:lnTo>
                  <a:lnTo>
                    <a:pt x="1269" y="662"/>
                  </a:lnTo>
                  <a:lnTo>
                    <a:pt x="1269" y="659"/>
                  </a:lnTo>
                  <a:lnTo>
                    <a:pt x="1462" y="430"/>
                  </a:lnTo>
                  <a:lnTo>
                    <a:pt x="1465" y="430"/>
                  </a:lnTo>
                  <a:lnTo>
                    <a:pt x="1468" y="428"/>
                  </a:lnTo>
                  <a:lnTo>
                    <a:pt x="1468" y="430"/>
                  </a:lnTo>
                  <a:lnTo>
                    <a:pt x="1474" y="433"/>
                  </a:lnTo>
                  <a:lnTo>
                    <a:pt x="1578" y="199"/>
                  </a:lnTo>
                  <a:lnTo>
                    <a:pt x="1575" y="196"/>
                  </a:lnTo>
                  <a:lnTo>
                    <a:pt x="1578" y="193"/>
                  </a:lnTo>
                  <a:close/>
                  <a:moveTo>
                    <a:pt x="274" y="1518"/>
                  </a:moveTo>
                  <a:lnTo>
                    <a:pt x="324" y="1809"/>
                  </a:lnTo>
                  <a:lnTo>
                    <a:pt x="149" y="1676"/>
                  </a:lnTo>
                  <a:lnTo>
                    <a:pt x="274" y="1518"/>
                  </a:lnTo>
                  <a:close/>
                  <a:moveTo>
                    <a:pt x="283" y="1515"/>
                  </a:moveTo>
                  <a:lnTo>
                    <a:pt x="515" y="1596"/>
                  </a:lnTo>
                  <a:lnTo>
                    <a:pt x="518" y="1593"/>
                  </a:lnTo>
                  <a:lnTo>
                    <a:pt x="518" y="1593"/>
                  </a:lnTo>
                  <a:lnTo>
                    <a:pt x="333" y="1818"/>
                  </a:lnTo>
                  <a:lnTo>
                    <a:pt x="324" y="1809"/>
                  </a:lnTo>
                  <a:lnTo>
                    <a:pt x="333" y="1809"/>
                  </a:lnTo>
                  <a:lnTo>
                    <a:pt x="283" y="1515"/>
                  </a:lnTo>
                  <a:close/>
                  <a:moveTo>
                    <a:pt x="518" y="1590"/>
                  </a:moveTo>
                  <a:lnTo>
                    <a:pt x="518" y="1590"/>
                  </a:lnTo>
                  <a:lnTo>
                    <a:pt x="295" y="1509"/>
                  </a:lnTo>
                  <a:lnTo>
                    <a:pt x="500" y="1376"/>
                  </a:lnTo>
                  <a:lnTo>
                    <a:pt x="518" y="1587"/>
                  </a:lnTo>
                  <a:lnTo>
                    <a:pt x="518" y="1590"/>
                  </a:lnTo>
                  <a:close/>
                  <a:moveTo>
                    <a:pt x="934" y="971"/>
                  </a:moveTo>
                  <a:lnTo>
                    <a:pt x="761" y="1280"/>
                  </a:lnTo>
                  <a:lnTo>
                    <a:pt x="764" y="1280"/>
                  </a:lnTo>
                  <a:lnTo>
                    <a:pt x="764" y="1283"/>
                  </a:lnTo>
                  <a:lnTo>
                    <a:pt x="541" y="1337"/>
                  </a:lnTo>
                  <a:lnTo>
                    <a:pt x="934" y="971"/>
                  </a:lnTo>
                  <a:lnTo>
                    <a:pt x="934" y="971"/>
                  </a:lnTo>
                  <a:close/>
                  <a:moveTo>
                    <a:pt x="945" y="968"/>
                  </a:moveTo>
                  <a:lnTo>
                    <a:pt x="951" y="968"/>
                  </a:lnTo>
                  <a:lnTo>
                    <a:pt x="951" y="960"/>
                  </a:lnTo>
                  <a:lnTo>
                    <a:pt x="939" y="962"/>
                  </a:lnTo>
                  <a:lnTo>
                    <a:pt x="937" y="957"/>
                  </a:lnTo>
                  <a:lnTo>
                    <a:pt x="928" y="962"/>
                  </a:lnTo>
                  <a:lnTo>
                    <a:pt x="737" y="977"/>
                  </a:lnTo>
                  <a:lnTo>
                    <a:pt x="740" y="971"/>
                  </a:lnTo>
                  <a:lnTo>
                    <a:pt x="737" y="971"/>
                  </a:lnTo>
                  <a:lnTo>
                    <a:pt x="1041" y="749"/>
                  </a:lnTo>
                  <a:lnTo>
                    <a:pt x="1046" y="749"/>
                  </a:lnTo>
                  <a:lnTo>
                    <a:pt x="945" y="960"/>
                  </a:lnTo>
                  <a:lnTo>
                    <a:pt x="954" y="962"/>
                  </a:lnTo>
                  <a:lnTo>
                    <a:pt x="1058" y="746"/>
                  </a:lnTo>
                  <a:lnTo>
                    <a:pt x="1249" y="671"/>
                  </a:lnTo>
                  <a:lnTo>
                    <a:pt x="776" y="1272"/>
                  </a:lnTo>
                  <a:lnTo>
                    <a:pt x="945" y="968"/>
                  </a:lnTo>
                  <a:close/>
                  <a:moveTo>
                    <a:pt x="1136" y="154"/>
                  </a:moveTo>
                  <a:lnTo>
                    <a:pt x="1201" y="392"/>
                  </a:lnTo>
                  <a:lnTo>
                    <a:pt x="1207" y="389"/>
                  </a:lnTo>
                  <a:lnTo>
                    <a:pt x="1207" y="392"/>
                  </a:lnTo>
                  <a:lnTo>
                    <a:pt x="1207" y="395"/>
                  </a:lnTo>
                  <a:lnTo>
                    <a:pt x="969" y="350"/>
                  </a:lnTo>
                  <a:lnTo>
                    <a:pt x="969" y="344"/>
                  </a:lnTo>
                  <a:lnTo>
                    <a:pt x="1136" y="154"/>
                  </a:lnTo>
                  <a:close/>
                  <a:moveTo>
                    <a:pt x="1192" y="401"/>
                  </a:moveTo>
                  <a:lnTo>
                    <a:pt x="993" y="555"/>
                  </a:lnTo>
                  <a:lnTo>
                    <a:pt x="972" y="359"/>
                  </a:lnTo>
                  <a:lnTo>
                    <a:pt x="1192" y="401"/>
                  </a:lnTo>
                  <a:close/>
                  <a:moveTo>
                    <a:pt x="996" y="564"/>
                  </a:moveTo>
                  <a:lnTo>
                    <a:pt x="1195" y="410"/>
                  </a:lnTo>
                  <a:lnTo>
                    <a:pt x="1055" y="716"/>
                  </a:lnTo>
                  <a:lnTo>
                    <a:pt x="1064" y="719"/>
                  </a:lnTo>
                  <a:lnTo>
                    <a:pt x="1210" y="404"/>
                  </a:lnTo>
                  <a:lnTo>
                    <a:pt x="1204" y="404"/>
                  </a:lnTo>
                  <a:lnTo>
                    <a:pt x="1210" y="404"/>
                  </a:lnTo>
                  <a:lnTo>
                    <a:pt x="1210" y="404"/>
                  </a:lnTo>
                  <a:lnTo>
                    <a:pt x="1257" y="656"/>
                  </a:lnTo>
                  <a:lnTo>
                    <a:pt x="1052" y="737"/>
                  </a:lnTo>
                  <a:lnTo>
                    <a:pt x="1052" y="737"/>
                  </a:lnTo>
                  <a:lnTo>
                    <a:pt x="996" y="573"/>
                  </a:lnTo>
                  <a:lnTo>
                    <a:pt x="996" y="573"/>
                  </a:lnTo>
                  <a:lnTo>
                    <a:pt x="996" y="564"/>
                  </a:lnTo>
                  <a:close/>
                  <a:moveTo>
                    <a:pt x="1219" y="398"/>
                  </a:moveTo>
                  <a:lnTo>
                    <a:pt x="1454" y="430"/>
                  </a:lnTo>
                  <a:lnTo>
                    <a:pt x="1263" y="650"/>
                  </a:lnTo>
                  <a:lnTo>
                    <a:pt x="1219" y="398"/>
                  </a:lnTo>
                  <a:close/>
                  <a:moveTo>
                    <a:pt x="1216" y="389"/>
                  </a:moveTo>
                  <a:lnTo>
                    <a:pt x="1326" y="294"/>
                  </a:lnTo>
                  <a:lnTo>
                    <a:pt x="1454" y="422"/>
                  </a:lnTo>
                  <a:lnTo>
                    <a:pt x="1216" y="389"/>
                  </a:lnTo>
                  <a:close/>
                  <a:moveTo>
                    <a:pt x="1207" y="383"/>
                  </a:moveTo>
                  <a:lnTo>
                    <a:pt x="1145" y="157"/>
                  </a:lnTo>
                  <a:lnTo>
                    <a:pt x="1320" y="288"/>
                  </a:lnTo>
                  <a:lnTo>
                    <a:pt x="1207" y="383"/>
                  </a:lnTo>
                  <a:close/>
                  <a:moveTo>
                    <a:pt x="963" y="359"/>
                  </a:moveTo>
                  <a:lnTo>
                    <a:pt x="987" y="561"/>
                  </a:lnTo>
                  <a:lnTo>
                    <a:pt x="978" y="567"/>
                  </a:lnTo>
                  <a:lnTo>
                    <a:pt x="984" y="576"/>
                  </a:lnTo>
                  <a:lnTo>
                    <a:pt x="987" y="573"/>
                  </a:lnTo>
                  <a:lnTo>
                    <a:pt x="1041" y="737"/>
                  </a:lnTo>
                  <a:lnTo>
                    <a:pt x="1041" y="740"/>
                  </a:lnTo>
                  <a:lnTo>
                    <a:pt x="740" y="659"/>
                  </a:lnTo>
                  <a:lnTo>
                    <a:pt x="978" y="582"/>
                  </a:lnTo>
                  <a:lnTo>
                    <a:pt x="978" y="573"/>
                  </a:lnTo>
                  <a:lnTo>
                    <a:pt x="734" y="653"/>
                  </a:lnTo>
                  <a:lnTo>
                    <a:pt x="734" y="653"/>
                  </a:lnTo>
                  <a:lnTo>
                    <a:pt x="729" y="653"/>
                  </a:lnTo>
                  <a:lnTo>
                    <a:pt x="963" y="359"/>
                  </a:lnTo>
                  <a:close/>
                  <a:moveTo>
                    <a:pt x="737" y="659"/>
                  </a:moveTo>
                  <a:lnTo>
                    <a:pt x="734" y="659"/>
                  </a:lnTo>
                  <a:lnTo>
                    <a:pt x="734" y="656"/>
                  </a:lnTo>
                  <a:lnTo>
                    <a:pt x="737" y="659"/>
                  </a:lnTo>
                  <a:close/>
                  <a:moveTo>
                    <a:pt x="734" y="668"/>
                  </a:moveTo>
                  <a:lnTo>
                    <a:pt x="1029" y="746"/>
                  </a:lnTo>
                  <a:lnTo>
                    <a:pt x="726" y="968"/>
                  </a:lnTo>
                  <a:lnTo>
                    <a:pt x="726" y="968"/>
                  </a:lnTo>
                  <a:lnTo>
                    <a:pt x="734" y="668"/>
                  </a:lnTo>
                  <a:close/>
                  <a:moveTo>
                    <a:pt x="720" y="983"/>
                  </a:moveTo>
                  <a:lnTo>
                    <a:pt x="729" y="977"/>
                  </a:lnTo>
                  <a:lnTo>
                    <a:pt x="734" y="980"/>
                  </a:lnTo>
                  <a:lnTo>
                    <a:pt x="734" y="986"/>
                  </a:lnTo>
                  <a:lnTo>
                    <a:pt x="919" y="971"/>
                  </a:lnTo>
                  <a:lnTo>
                    <a:pt x="526" y="1340"/>
                  </a:lnTo>
                  <a:lnTo>
                    <a:pt x="720" y="983"/>
                  </a:lnTo>
                  <a:close/>
                  <a:moveTo>
                    <a:pt x="705" y="998"/>
                  </a:moveTo>
                  <a:lnTo>
                    <a:pt x="515" y="1343"/>
                  </a:lnTo>
                  <a:lnTo>
                    <a:pt x="506" y="1346"/>
                  </a:lnTo>
                  <a:lnTo>
                    <a:pt x="405" y="1120"/>
                  </a:lnTo>
                  <a:lnTo>
                    <a:pt x="705" y="998"/>
                  </a:lnTo>
                  <a:close/>
                  <a:moveTo>
                    <a:pt x="396" y="1123"/>
                  </a:moveTo>
                  <a:lnTo>
                    <a:pt x="396" y="1123"/>
                  </a:lnTo>
                  <a:lnTo>
                    <a:pt x="500" y="1352"/>
                  </a:lnTo>
                  <a:lnTo>
                    <a:pt x="262" y="1245"/>
                  </a:lnTo>
                  <a:lnTo>
                    <a:pt x="390" y="1111"/>
                  </a:lnTo>
                  <a:lnTo>
                    <a:pt x="393" y="1117"/>
                  </a:lnTo>
                  <a:lnTo>
                    <a:pt x="393" y="1117"/>
                  </a:lnTo>
                  <a:lnTo>
                    <a:pt x="396" y="1123"/>
                  </a:lnTo>
                  <a:close/>
                  <a:moveTo>
                    <a:pt x="387" y="1108"/>
                  </a:moveTo>
                  <a:lnTo>
                    <a:pt x="387" y="1105"/>
                  </a:lnTo>
                  <a:lnTo>
                    <a:pt x="387" y="1105"/>
                  </a:lnTo>
                  <a:lnTo>
                    <a:pt x="387" y="1108"/>
                  </a:lnTo>
                  <a:close/>
                  <a:moveTo>
                    <a:pt x="256" y="1251"/>
                  </a:moveTo>
                  <a:lnTo>
                    <a:pt x="497" y="1361"/>
                  </a:lnTo>
                  <a:lnTo>
                    <a:pt x="500" y="1367"/>
                  </a:lnTo>
                  <a:lnTo>
                    <a:pt x="283" y="1506"/>
                  </a:lnTo>
                  <a:lnTo>
                    <a:pt x="283" y="1506"/>
                  </a:lnTo>
                  <a:lnTo>
                    <a:pt x="283" y="1506"/>
                  </a:lnTo>
                  <a:lnTo>
                    <a:pt x="280" y="1512"/>
                  </a:lnTo>
                  <a:lnTo>
                    <a:pt x="274" y="1512"/>
                  </a:lnTo>
                  <a:lnTo>
                    <a:pt x="271" y="1512"/>
                  </a:lnTo>
                  <a:lnTo>
                    <a:pt x="271" y="1506"/>
                  </a:lnTo>
                  <a:lnTo>
                    <a:pt x="271" y="1506"/>
                  </a:lnTo>
                  <a:lnTo>
                    <a:pt x="241" y="1257"/>
                  </a:lnTo>
                  <a:lnTo>
                    <a:pt x="244" y="1260"/>
                  </a:lnTo>
                  <a:lnTo>
                    <a:pt x="256" y="1251"/>
                  </a:lnTo>
                  <a:close/>
                  <a:moveTo>
                    <a:pt x="21" y="1539"/>
                  </a:moveTo>
                  <a:lnTo>
                    <a:pt x="232" y="1260"/>
                  </a:lnTo>
                  <a:lnTo>
                    <a:pt x="262" y="1506"/>
                  </a:lnTo>
                  <a:lnTo>
                    <a:pt x="21" y="1539"/>
                  </a:lnTo>
                  <a:close/>
                  <a:moveTo>
                    <a:pt x="526" y="1578"/>
                  </a:moveTo>
                  <a:lnTo>
                    <a:pt x="509" y="1370"/>
                  </a:lnTo>
                  <a:lnTo>
                    <a:pt x="509" y="1370"/>
                  </a:lnTo>
                  <a:lnTo>
                    <a:pt x="509" y="1370"/>
                  </a:lnTo>
                  <a:lnTo>
                    <a:pt x="509" y="1370"/>
                  </a:lnTo>
                  <a:lnTo>
                    <a:pt x="509" y="1370"/>
                  </a:lnTo>
                  <a:lnTo>
                    <a:pt x="509" y="1370"/>
                  </a:lnTo>
                  <a:lnTo>
                    <a:pt x="518" y="1355"/>
                  </a:lnTo>
                  <a:lnTo>
                    <a:pt x="520" y="1358"/>
                  </a:lnTo>
                  <a:lnTo>
                    <a:pt x="529" y="1349"/>
                  </a:lnTo>
                  <a:lnTo>
                    <a:pt x="755" y="1295"/>
                  </a:lnTo>
                  <a:lnTo>
                    <a:pt x="526" y="1578"/>
                  </a:lnTo>
                  <a:close/>
                  <a:moveTo>
                    <a:pt x="1471" y="425"/>
                  </a:moveTo>
                  <a:lnTo>
                    <a:pt x="1335" y="291"/>
                  </a:lnTo>
                  <a:lnTo>
                    <a:pt x="1558" y="199"/>
                  </a:lnTo>
                  <a:lnTo>
                    <a:pt x="1555" y="190"/>
                  </a:lnTo>
                  <a:lnTo>
                    <a:pt x="1338" y="279"/>
                  </a:lnTo>
                  <a:lnTo>
                    <a:pt x="1353" y="20"/>
                  </a:lnTo>
                  <a:lnTo>
                    <a:pt x="1344" y="17"/>
                  </a:lnTo>
                  <a:lnTo>
                    <a:pt x="1329" y="282"/>
                  </a:lnTo>
                  <a:lnTo>
                    <a:pt x="1332" y="282"/>
                  </a:lnTo>
                  <a:lnTo>
                    <a:pt x="1332" y="288"/>
                  </a:lnTo>
                  <a:lnTo>
                    <a:pt x="1329" y="285"/>
                  </a:lnTo>
                  <a:lnTo>
                    <a:pt x="1329" y="285"/>
                  </a:lnTo>
                  <a:lnTo>
                    <a:pt x="1329" y="282"/>
                  </a:lnTo>
                  <a:lnTo>
                    <a:pt x="1326" y="282"/>
                  </a:lnTo>
                  <a:lnTo>
                    <a:pt x="1326" y="282"/>
                  </a:lnTo>
                  <a:lnTo>
                    <a:pt x="1145" y="142"/>
                  </a:lnTo>
                  <a:lnTo>
                    <a:pt x="1145" y="142"/>
                  </a:lnTo>
                  <a:lnTo>
                    <a:pt x="1142" y="139"/>
                  </a:lnTo>
                  <a:lnTo>
                    <a:pt x="1344" y="8"/>
                  </a:lnTo>
                  <a:lnTo>
                    <a:pt x="1569" y="196"/>
                  </a:lnTo>
                  <a:lnTo>
                    <a:pt x="1471" y="425"/>
                  </a:ln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940028A0-017B-3ED5-852E-AD4EA613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796" y="8806112"/>
              <a:ext cx="387350" cy="387350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4 h 41"/>
                <a:gd name="T4" fmla="*/ 7 w 41"/>
                <a:gd name="T5" fmla="*/ 8 h 41"/>
                <a:gd name="T6" fmla="*/ 32 w 41"/>
                <a:gd name="T7" fmla="*/ 6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4"/>
                  </a:cubicBezTo>
                  <a:cubicBezTo>
                    <a:pt x="1" y="28"/>
                    <a:pt x="0" y="16"/>
                    <a:pt x="7" y="8"/>
                  </a:cubicBezTo>
                  <a:cubicBezTo>
                    <a:pt x="13" y="1"/>
                    <a:pt x="25" y="0"/>
                    <a:pt x="32" y="6"/>
                  </a:cubicBezTo>
                  <a:cubicBezTo>
                    <a:pt x="40" y="13"/>
                    <a:pt x="41" y="24"/>
                    <a:pt x="35" y="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F9A6B28A-E620-92C6-62AD-4F9BA3E7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2572" y="8666412"/>
              <a:ext cx="387350" cy="387350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4 h 41"/>
                <a:gd name="T4" fmla="*/ 7 w 41"/>
                <a:gd name="T5" fmla="*/ 9 h 41"/>
                <a:gd name="T6" fmla="*/ 33 w 41"/>
                <a:gd name="T7" fmla="*/ 6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4"/>
                  </a:cubicBezTo>
                  <a:cubicBezTo>
                    <a:pt x="1" y="28"/>
                    <a:pt x="0" y="16"/>
                    <a:pt x="7" y="9"/>
                  </a:cubicBezTo>
                  <a:cubicBezTo>
                    <a:pt x="13" y="1"/>
                    <a:pt x="25" y="0"/>
                    <a:pt x="33" y="6"/>
                  </a:cubicBezTo>
                  <a:cubicBezTo>
                    <a:pt x="40" y="13"/>
                    <a:pt x="41" y="24"/>
                    <a:pt x="35" y="32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DB693868-651E-F9A2-5933-99A130904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3546" y="9647488"/>
              <a:ext cx="387350" cy="387350"/>
            </a:xfrm>
            <a:custGeom>
              <a:avLst/>
              <a:gdLst>
                <a:gd name="T0" fmla="*/ 34 w 41"/>
                <a:gd name="T1" fmla="*/ 32 h 41"/>
                <a:gd name="T2" fmla="*/ 8 w 41"/>
                <a:gd name="T3" fmla="*/ 34 h 41"/>
                <a:gd name="T4" fmla="*/ 6 w 41"/>
                <a:gd name="T5" fmla="*/ 9 h 41"/>
                <a:gd name="T6" fmla="*/ 32 w 41"/>
                <a:gd name="T7" fmla="*/ 6 h 41"/>
                <a:gd name="T8" fmla="*/ 34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4" y="32"/>
                  </a:moveTo>
                  <a:cubicBezTo>
                    <a:pt x="28" y="40"/>
                    <a:pt x="16" y="41"/>
                    <a:pt x="8" y="34"/>
                  </a:cubicBezTo>
                  <a:cubicBezTo>
                    <a:pt x="1" y="28"/>
                    <a:pt x="0" y="16"/>
                    <a:pt x="6" y="9"/>
                  </a:cubicBezTo>
                  <a:cubicBezTo>
                    <a:pt x="12" y="1"/>
                    <a:pt x="24" y="0"/>
                    <a:pt x="32" y="6"/>
                  </a:cubicBezTo>
                  <a:cubicBezTo>
                    <a:pt x="40" y="13"/>
                    <a:pt x="41" y="24"/>
                    <a:pt x="34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237EB22C-4013-5464-40D4-F7567585A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9486" y="7353508"/>
              <a:ext cx="402818" cy="402818"/>
            </a:xfrm>
            <a:custGeom>
              <a:avLst/>
              <a:gdLst>
                <a:gd name="T0" fmla="*/ 34 w 41"/>
                <a:gd name="T1" fmla="*/ 32 h 41"/>
                <a:gd name="T2" fmla="*/ 9 w 41"/>
                <a:gd name="T3" fmla="*/ 34 h 41"/>
                <a:gd name="T4" fmla="*/ 6 w 41"/>
                <a:gd name="T5" fmla="*/ 9 h 41"/>
                <a:gd name="T6" fmla="*/ 32 w 41"/>
                <a:gd name="T7" fmla="*/ 6 h 41"/>
                <a:gd name="T8" fmla="*/ 34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4" y="32"/>
                  </a:moveTo>
                  <a:cubicBezTo>
                    <a:pt x="28" y="40"/>
                    <a:pt x="16" y="41"/>
                    <a:pt x="9" y="34"/>
                  </a:cubicBezTo>
                  <a:cubicBezTo>
                    <a:pt x="1" y="28"/>
                    <a:pt x="0" y="16"/>
                    <a:pt x="6" y="9"/>
                  </a:cubicBezTo>
                  <a:cubicBezTo>
                    <a:pt x="13" y="1"/>
                    <a:pt x="24" y="0"/>
                    <a:pt x="32" y="6"/>
                  </a:cubicBezTo>
                  <a:cubicBezTo>
                    <a:pt x="40" y="13"/>
                    <a:pt x="41" y="24"/>
                    <a:pt x="34" y="32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4EBCFA54-A994-ADB2-9DB2-3EF82628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7357" y="7792691"/>
              <a:ext cx="513912" cy="513912"/>
            </a:xfrm>
            <a:custGeom>
              <a:avLst/>
              <a:gdLst>
                <a:gd name="T0" fmla="*/ 35 w 41"/>
                <a:gd name="T1" fmla="*/ 33 h 41"/>
                <a:gd name="T2" fmla="*/ 9 w 41"/>
                <a:gd name="T3" fmla="*/ 35 h 41"/>
                <a:gd name="T4" fmla="*/ 7 w 41"/>
                <a:gd name="T5" fmla="*/ 9 h 41"/>
                <a:gd name="T6" fmla="*/ 33 w 41"/>
                <a:gd name="T7" fmla="*/ 7 h 41"/>
                <a:gd name="T8" fmla="*/ 35 w 41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3"/>
                  </a:moveTo>
                  <a:cubicBezTo>
                    <a:pt x="29" y="40"/>
                    <a:pt x="17" y="41"/>
                    <a:pt x="9" y="35"/>
                  </a:cubicBezTo>
                  <a:cubicBezTo>
                    <a:pt x="2" y="28"/>
                    <a:pt x="0" y="17"/>
                    <a:pt x="7" y="9"/>
                  </a:cubicBezTo>
                  <a:cubicBezTo>
                    <a:pt x="13" y="1"/>
                    <a:pt x="25" y="0"/>
                    <a:pt x="33" y="7"/>
                  </a:cubicBezTo>
                  <a:cubicBezTo>
                    <a:pt x="40" y="13"/>
                    <a:pt x="41" y="25"/>
                    <a:pt x="35" y="33"/>
                  </a:cubicBezTo>
                  <a:close/>
                </a:path>
              </a:pathLst>
            </a:custGeom>
            <a:solidFill>
              <a:srgbClr val="272E3A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D296D65C-1347-3146-B03B-77163DEF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6646" y="6910638"/>
              <a:ext cx="387350" cy="387350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4 h 41"/>
                <a:gd name="T4" fmla="*/ 7 w 41"/>
                <a:gd name="T5" fmla="*/ 9 h 41"/>
                <a:gd name="T6" fmla="*/ 33 w 41"/>
                <a:gd name="T7" fmla="*/ 6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4"/>
                  </a:cubicBezTo>
                  <a:cubicBezTo>
                    <a:pt x="1" y="28"/>
                    <a:pt x="0" y="16"/>
                    <a:pt x="7" y="9"/>
                  </a:cubicBezTo>
                  <a:cubicBezTo>
                    <a:pt x="13" y="1"/>
                    <a:pt x="25" y="0"/>
                    <a:pt x="33" y="6"/>
                  </a:cubicBezTo>
                  <a:cubicBezTo>
                    <a:pt x="40" y="13"/>
                    <a:pt x="41" y="24"/>
                    <a:pt x="35" y="32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8F5F2497-2A11-F687-FAB7-7097FE4D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1422" y="5666038"/>
              <a:ext cx="387350" cy="387350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5 h 41"/>
                <a:gd name="T4" fmla="*/ 6 w 41"/>
                <a:gd name="T5" fmla="*/ 9 h 41"/>
                <a:gd name="T6" fmla="*/ 32 w 41"/>
                <a:gd name="T7" fmla="*/ 7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5"/>
                  </a:cubicBezTo>
                  <a:cubicBezTo>
                    <a:pt x="1" y="28"/>
                    <a:pt x="0" y="17"/>
                    <a:pt x="6" y="9"/>
                  </a:cubicBezTo>
                  <a:cubicBezTo>
                    <a:pt x="13" y="1"/>
                    <a:pt x="24" y="0"/>
                    <a:pt x="32" y="7"/>
                  </a:cubicBezTo>
                  <a:cubicBezTo>
                    <a:pt x="40" y="13"/>
                    <a:pt x="41" y="25"/>
                    <a:pt x="35" y="32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9EB4EE6C-0D23-84A9-5A54-659F83666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0821" y="5963305"/>
              <a:ext cx="475844" cy="475844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4 h 41"/>
                <a:gd name="T4" fmla="*/ 7 w 41"/>
                <a:gd name="T5" fmla="*/ 9 h 41"/>
                <a:gd name="T6" fmla="*/ 32 w 41"/>
                <a:gd name="T7" fmla="*/ 6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4"/>
                  </a:cubicBezTo>
                  <a:cubicBezTo>
                    <a:pt x="1" y="28"/>
                    <a:pt x="0" y="16"/>
                    <a:pt x="7" y="9"/>
                  </a:cubicBezTo>
                  <a:cubicBezTo>
                    <a:pt x="13" y="1"/>
                    <a:pt x="25" y="0"/>
                    <a:pt x="32" y="6"/>
                  </a:cubicBezTo>
                  <a:cubicBezTo>
                    <a:pt x="40" y="13"/>
                    <a:pt x="41" y="24"/>
                    <a:pt x="35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7B3FE5F4-71D6-9D54-2F77-FF28F0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8596" y="5221538"/>
              <a:ext cx="387350" cy="387350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5 h 41"/>
                <a:gd name="T4" fmla="*/ 6 w 41"/>
                <a:gd name="T5" fmla="*/ 9 h 41"/>
                <a:gd name="T6" fmla="*/ 32 w 41"/>
                <a:gd name="T7" fmla="*/ 7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5"/>
                  </a:cubicBezTo>
                  <a:cubicBezTo>
                    <a:pt x="1" y="28"/>
                    <a:pt x="0" y="17"/>
                    <a:pt x="6" y="9"/>
                  </a:cubicBezTo>
                  <a:cubicBezTo>
                    <a:pt x="13" y="1"/>
                    <a:pt x="24" y="0"/>
                    <a:pt x="32" y="7"/>
                  </a:cubicBezTo>
                  <a:cubicBezTo>
                    <a:pt x="40" y="13"/>
                    <a:pt x="41" y="25"/>
                    <a:pt x="35" y="32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1" name="Freeform 50">
              <a:extLst>
                <a:ext uri="{FF2B5EF4-FFF2-40B4-BE49-F238E27FC236}">
                  <a16:creationId xmlns:a16="http://schemas.microsoft.com/office/drawing/2014/main" id="{476F1FEC-944B-2C96-FCF6-62C28DF62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8871" y="4862761"/>
              <a:ext cx="215900" cy="228600"/>
            </a:xfrm>
            <a:custGeom>
              <a:avLst/>
              <a:gdLst>
                <a:gd name="T0" fmla="*/ 19 w 23"/>
                <a:gd name="T1" fmla="*/ 19 h 24"/>
                <a:gd name="T2" fmla="*/ 4 w 23"/>
                <a:gd name="T3" fmla="*/ 20 h 24"/>
                <a:gd name="T4" fmla="*/ 3 w 23"/>
                <a:gd name="T5" fmla="*/ 5 h 24"/>
                <a:gd name="T6" fmla="*/ 18 w 23"/>
                <a:gd name="T7" fmla="*/ 4 h 24"/>
                <a:gd name="T8" fmla="*/ 19 w 23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19" y="19"/>
                  </a:moveTo>
                  <a:cubicBezTo>
                    <a:pt x="15" y="23"/>
                    <a:pt x="9" y="24"/>
                    <a:pt x="4" y="20"/>
                  </a:cubicBezTo>
                  <a:cubicBezTo>
                    <a:pt x="0" y="16"/>
                    <a:pt x="0" y="10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8"/>
                    <a:pt x="23" y="14"/>
                    <a:pt x="19" y="19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44718AED-66B3-00A8-A4B2-4B1F3C9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4156" y="4966630"/>
              <a:ext cx="515566" cy="515566"/>
            </a:xfrm>
            <a:custGeom>
              <a:avLst/>
              <a:gdLst>
                <a:gd name="T0" fmla="*/ 19 w 23"/>
                <a:gd name="T1" fmla="*/ 18 h 23"/>
                <a:gd name="T2" fmla="*/ 5 w 23"/>
                <a:gd name="T3" fmla="*/ 19 h 23"/>
                <a:gd name="T4" fmla="*/ 3 w 23"/>
                <a:gd name="T5" fmla="*/ 5 h 23"/>
                <a:gd name="T6" fmla="*/ 18 w 23"/>
                <a:gd name="T7" fmla="*/ 4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15" y="22"/>
                    <a:pt x="9" y="23"/>
                    <a:pt x="5" y="19"/>
                  </a:cubicBezTo>
                  <a:cubicBezTo>
                    <a:pt x="0" y="16"/>
                    <a:pt x="0" y="9"/>
                    <a:pt x="3" y="5"/>
                  </a:cubicBezTo>
                  <a:cubicBezTo>
                    <a:pt x="7" y="0"/>
                    <a:pt x="13" y="0"/>
                    <a:pt x="18" y="4"/>
                  </a:cubicBezTo>
                  <a:cubicBezTo>
                    <a:pt x="22" y="7"/>
                    <a:pt x="23" y="14"/>
                    <a:pt x="19" y="18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3" name="Freeform 52">
              <a:extLst>
                <a:ext uri="{FF2B5EF4-FFF2-40B4-BE49-F238E27FC236}">
                  <a16:creationId xmlns:a16="http://schemas.microsoft.com/office/drawing/2014/main" id="{071F8FFE-E825-F84B-3B50-661B795CB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7480" y="7972447"/>
              <a:ext cx="448274" cy="441776"/>
            </a:xfrm>
            <a:custGeom>
              <a:avLst/>
              <a:gdLst>
                <a:gd name="T0" fmla="*/ 19 w 23"/>
                <a:gd name="T1" fmla="*/ 18 h 23"/>
                <a:gd name="T2" fmla="*/ 5 w 23"/>
                <a:gd name="T3" fmla="*/ 20 h 23"/>
                <a:gd name="T4" fmla="*/ 3 w 23"/>
                <a:gd name="T5" fmla="*/ 5 h 23"/>
                <a:gd name="T6" fmla="*/ 18 w 23"/>
                <a:gd name="T7" fmla="*/ 4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15" y="23"/>
                    <a:pt x="9" y="23"/>
                    <a:pt x="5" y="20"/>
                  </a:cubicBezTo>
                  <a:cubicBezTo>
                    <a:pt x="0" y="16"/>
                    <a:pt x="0" y="10"/>
                    <a:pt x="3" y="5"/>
                  </a:cubicBezTo>
                  <a:cubicBezTo>
                    <a:pt x="7" y="1"/>
                    <a:pt x="13" y="0"/>
                    <a:pt x="18" y="4"/>
                  </a:cubicBezTo>
                  <a:cubicBezTo>
                    <a:pt x="22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rgbClr val="272E3A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4" name="Freeform 53">
              <a:extLst>
                <a:ext uri="{FF2B5EF4-FFF2-40B4-BE49-F238E27FC236}">
                  <a16:creationId xmlns:a16="http://schemas.microsoft.com/office/drawing/2014/main" id="{3737E2E4-69E4-713B-2185-F44B2534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3471" y="6853488"/>
              <a:ext cx="215900" cy="219074"/>
            </a:xfrm>
            <a:custGeom>
              <a:avLst/>
              <a:gdLst>
                <a:gd name="T0" fmla="*/ 19 w 23"/>
                <a:gd name="T1" fmla="*/ 18 h 23"/>
                <a:gd name="T2" fmla="*/ 5 w 23"/>
                <a:gd name="T3" fmla="*/ 19 h 23"/>
                <a:gd name="T4" fmla="*/ 4 w 23"/>
                <a:gd name="T5" fmla="*/ 5 h 23"/>
                <a:gd name="T6" fmla="*/ 18 w 23"/>
                <a:gd name="T7" fmla="*/ 3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16" y="22"/>
                    <a:pt x="9" y="23"/>
                    <a:pt x="5" y="19"/>
                  </a:cubicBezTo>
                  <a:cubicBezTo>
                    <a:pt x="1" y="16"/>
                    <a:pt x="0" y="9"/>
                    <a:pt x="4" y="5"/>
                  </a:cubicBezTo>
                  <a:cubicBezTo>
                    <a:pt x="7" y="0"/>
                    <a:pt x="14" y="0"/>
                    <a:pt x="18" y="3"/>
                  </a:cubicBezTo>
                  <a:cubicBezTo>
                    <a:pt x="23" y="7"/>
                    <a:pt x="23" y="14"/>
                    <a:pt x="19" y="18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5" name="Freeform 54">
              <a:extLst>
                <a:ext uri="{FF2B5EF4-FFF2-40B4-BE49-F238E27FC236}">
                  <a16:creationId xmlns:a16="http://schemas.microsoft.com/office/drawing/2014/main" id="{4D85628B-2629-F839-4D11-06AD0A91B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2995" y="9006137"/>
              <a:ext cx="215900" cy="215900"/>
            </a:xfrm>
            <a:custGeom>
              <a:avLst/>
              <a:gdLst>
                <a:gd name="T0" fmla="*/ 19 w 23"/>
                <a:gd name="T1" fmla="*/ 18 h 23"/>
                <a:gd name="T2" fmla="*/ 5 w 23"/>
                <a:gd name="T3" fmla="*/ 20 h 23"/>
                <a:gd name="T4" fmla="*/ 3 w 23"/>
                <a:gd name="T5" fmla="*/ 5 h 23"/>
                <a:gd name="T6" fmla="*/ 18 w 23"/>
                <a:gd name="T7" fmla="*/ 4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16" y="23"/>
                    <a:pt x="9" y="23"/>
                    <a:pt x="5" y="20"/>
                  </a:cubicBezTo>
                  <a:cubicBezTo>
                    <a:pt x="0" y="16"/>
                    <a:pt x="0" y="10"/>
                    <a:pt x="3" y="5"/>
                  </a:cubicBezTo>
                  <a:cubicBezTo>
                    <a:pt x="7" y="1"/>
                    <a:pt x="14" y="0"/>
                    <a:pt x="18" y="4"/>
                  </a:cubicBezTo>
                  <a:cubicBezTo>
                    <a:pt x="22" y="8"/>
                    <a:pt x="23" y="14"/>
                    <a:pt x="19" y="18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F5EF5516-EB66-299D-C464-FB4125710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3321" y="9269661"/>
              <a:ext cx="219076" cy="215900"/>
            </a:xfrm>
            <a:custGeom>
              <a:avLst/>
              <a:gdLst>
                <a:gd name="T0" fmla="*/ 19 w 23"/>
                <a:gd name="T1" fmla="*/ 18 h 23"/>
                <a:gd name="T2" fmla="*/ 5 w 23"/>
                <a:gd name="T3" fmla="*/ 19 h 23"/>
                <a:gd name="T4" fmla="*/ 3 w 23"/>
                <a:gd name="T5" fmla="*/ 5 h 23"/>
                <a:gd name="T6" fmla="*/ 18 w 23"/>
                <a:gd name="T7" fmla="*/ 3 h 23"/>
                <a:gd name="T8" fmla="*/ 19 w 23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19" y="18"/>
                  </a:moveTo>
                  <a:cubicBezTo>
                    <a:pt x="16" y="22"/>
                    <a:pt x="9" y="23"/>
                    <a:pt x="5" y="19"/>
                  </a:cubicBezTo>
                  <a:cubicBezTo>
                    <a:pt x="0" y="16"/>
                    <a:pt x="0" y="9"/>
                    <a:pt x="3" y="5"/>
                  </a:cubicBezTo>
                  <a:cubicBezTo>
                    <a:pt x="7" y="0"/>
                    <a:pt x="14" y="0"/>
                    <a:pt x="18" y="3"/>
                  </a:cubicBezTo>
                  <a:cubicBezTo>
                    <a:pt x="22" y="7"/>
                    <a:pt x="23" y="14"/>
                    <a:pt x="19" y="18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7" name="Freeform 57">
              <a:extLst>
                <a:ext uri="{FF2B5EF4-FFF2-40B4-BE49-F238E27FC236}">
                  <a16:creationId xmlns:a16="http://schemas.microsoft.com/office/drawing/2014/main" id="{47E532C1-8B80-E0BA-3EE0-04BE9B465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0296" y="3910264"/>
              <a:ext cx="387350" cy="387350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4 h 41"/>
                <a:gd name="T4" fmla="*/ 7 w 41"/>
                <a:gd name="T5" fmla="*/ 8 h 41"/>
                <a:gd name="T6" fmla="*/ 33 w 41"/>
                <a:gd name="T7" fmla="*/ 6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4"/>
                  </a:cubicBezTo>
                  <a:cubicBezTo>
                    <a:pt x="1" y="28"/>
                    <a:pt x="0" y="16"/>
                    <a:pt x="7" y="8"/>
                  </a:cubicBezTo>
                  <a:cubicBezTo>
                    <a:pt x="13" y="1"/>
                    <a:pt x="25" y="0"/>
                    <a:pt x="33" y="6"/>
                  </a:cubicBezTo>
                  <a:cubicBezTo>
                    <a:pt x="40" y="12"/>
                    <a:pt x="41" y="24"/>
                    <a:pt x="35" y="32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8" name="Freeform 58">
              <a:extLst>
                <a:ext uri="{FF2B5EF4-FFF2-40B4-BE49-F238E27FC236}">
                  <a16:creationId xmlns:a16="http://schemas.microsoft.com/office/drawing/2014/main" id="{E5649295-B63B-BF19-3411-48ABCE8D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7846" y="4494462"/>
              <a:ext cx="387350" cy="387350"/>
            </a:xfrm>
            <a:custGeom>
              <a:avLst/>
              <a:gdLst>
                <a:gd name="T0" fmla="*/ 34 w 41"/>
                <a:gd name="T1" fmla="*/ 33 h 41"/>
                <a:gd name="T2" fmla="*/ 9 w 41"/>
                <a:gd name="T3" fmla="*/ 35 h 41"/>
                <a:gd name="T4" fmla="*/ 6 w 41"/>
                <a:gd name="T5" fmla="*/ 9 h 41"/>
                <a:gd name="T6" fmla="*/ 32 w 41"/>
                <a:gd name="T7" fmla="*/ 7 h 41"/>
                <a:gd name="T8" fmla="*/ 34 w 41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4" y="33"/>
                  </a:moveTo>
                  <a:cubicBezTo>
                    <a:pt x="28" y="40"/>
                    <a:pt x="16" y="41"/>
                    <a:pt x="9" y="35"/>
                  </a:cubicBezTo>
                  <a:cubicBezTo>
                    <a:pt x="1" y="29"/>
                    <a:pt x="0" y="17"/>
                    <a:pt x="6" y="9"/>
                  </a:cubicBezTo>
                  <a:cubicBezTo>
                    <a:pt x="13" y="1"/>
                    <a:pt x="24" y="0"/>
                    <a:pt x="32" y="7"/>
                  </a:cubicBezTo>
                  <a:cubicBezTo>
                    <a:pt x="40" y="13"/>
                    <a:pt x="41" y="25"/>
                    <a:pt x="34" y="33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36357B73-7140-E6F4-33FD-8DF1766FD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3371" y="6891588"/>
              <a:ext cx="549276" cy="539750"/>
            </a:xfrm>
            <a:custGeom>
              <a:avLst/>
              <a:gdLst>
                <a:gd name="T0" fmla="*/ 49 w 58"/>
                <a:gd name="T1" fmla="*/ 45 h 57"/>
                <a:gd name="T2" fmla="*/ 12 w 58"/>
                <a:gd name="T3" fmla="*/ 48 h 57"/>
                <a:gd name="T4" fmla="*/ 9 w 58"/>
                <a:gd name="T5" fmla="*/ 12 h 57"/>
                <a:gd name="T6" fmla="*/ 45 w 58"/>
                <a:gd name="T7" fmla="*/ 9 h 57"/>
                <a:gd name="T8" fmla="*/ 49 w 58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49" y="45"/>
                  </a:moveTo>
                  <a:cubicBezTo>
                    <a:pt x="40" y="56"/>
                    <a:pt x="23" y="57"/>
                    <a:pt x="12" y="48"/>
                  </a:cubicBezTo>
                  <a:cubicBezTo>
                    <a:pt x="2" y="39"/>
                    <a:pt x="0" y="23"/>
                    <a:pt x="9" y="12"/>
                  </a:cubicBezTo>
                  <a:cubicBezTo>
                    <a:pt x="18" y="1"/>
                    <a:pt x="34" y="0"/>
                    <a:pt x="45" y="9"/>
                  </a:cubicBezTo>
                  <a:cubicBezTo>
                    <a:pt x="56" y="18"/>
                    <a:pt x="58" y="34"/>
                    <a:pt x="49" y="45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50" name="Freeform 60">
              <a:extLst>
                <a:ext uri="{FF2B5EF4-FFF2-40B4-BE49-F238E27FC236}">
                  <a16:creationId xmlns:a16="http://schemas.microsoft.com/office/drawing/2014/main" id="{602B1E06-FC55-0223-0310-A51EAD9E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3922" y="8091738"/>
              <a:ext cx="539750" cy="536574"/>
            </a:xfrm>
            <a:custGeom>
              <a:avLst/>
              <a:gdLst>
                <a:gd name="T0" fmla="*/ 48 w 57"/>
                <a:gd name="T1" fmla="*/ 45 h 57"/>
                <a:gd name="T2" fmla="*/ 12 w 57"/>
                <a:gd name="T3" fmla="*/ 48 h 57"/>
                <a:gd name="T4" fmla="*/ 9 w 57"/>
                <a:gd name="T5" fmla="*/ 12 h 57"/>
                <a:gd name="T6" fmla="*/ 45 w 57"/>
                <a:gd name="T7" fmla="*/ 9 h 57"/>
                <a:gd name="T8" fmla="*/ 48 w 57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8" y="45"/>
                  </a:moveTo>
                  <a:cubicBezTo>
                    <a:pt x="39" y="56"/>
                    <a:pt x="23" y="57"/>
                    <a:pt x="12" y="48"/>
                  </a:cubicBezTo>
                  <a:cubicBezTo>
                    <a:pt x="1" y="39"/>
                    <a:pt x="0" y="23"/>
                    <a:pt x="9" y="12"/>
                  </a:cubicBezTo>
                  <a:cubicBezTo>
                    <a:pt x="18" y="1"/>
                    <a:pt x="34" y="0"/>
                    <a:pt x="45" y="9"/>
                  </a:cubicBezTo>
                  <a:cubicBezTo>
                    <a:pt x="56" y="18"/>
                    <a:pt x="57" y="34"/>
                    <a:pt x="48" y="45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51" name="Freeform 61">
              <a:extLst>
                <a:ext uri="{FF2B5EF4-FFF2-40B4-BE49-F238E27FC236}">
                  <a16:creationId xmlns:a16="http://schemas.microsoft.com/office/drawing/2014/main" id="{314BDAB6-BF55-C38C-39ED-FD1FF57A6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7998" y="5816091"/>
              <a:ext cx="580118" cy="580116"/>
            </a:xfrm>
            <a:custGeom>
              <a:avLst/>
              <a:gdLst>
                <a:gd name="T0" fmla="*/ 49 w 58"/>
                <a:gd name="T1" fmla="*/ 46 h 58"/>
                <a:gd name="T2" fmla="*/ 13 w 58"/>
                <a:gd name="T3" fmla="*/ 49 h 58"/>
                <a:gd name="T4" fmla="*/ 9 w 58"/>
                <a:gd name="T5" fmla="*/ 13 h 58"/>
                <a:gd name="T6" fmla="*/ 45 w 58"/>
                <a:gd name="T7" fmla="*/ 9 h 58"/>
                <a:gd name="T8" fmla="*/ 49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9" y="46"/>
                  </a:moveTo>
                  <a:cubicBezTo>
                    <a:pt x="40" y="56"/>
                    <a:pt x="23" y="58"/>
                    <a:pt x="13" y="49"/>
                  </a:cubicBezTo>
                  <a:cubicBezTo>
                    <a:pt x="2" y="40"/>
                    <a:pt x="0" y="24"/>
                    <a:pt x="9" y="13"/>
                  </a:cubicBezTo>
                  <a:cubicBezTo>
                    <a:pt x="18" y="2"/>
                    <a:pt x="34" y="0"/>
                    <a:pt x="45" y="9"/>
                  </a:cubicBezTo>
                  <a:cubicBezTo>
                    <a:pt x="56" y="18"/>
                    <a:pt x="58" y="35"/>
                    <a:pt x="49" y="46"/>
                  </a:cubicBezTo>
                  <a:close/>
                </a:path>
              </a:pathLst>
            </a:custGeom>
            <a:solidFill>
              <a:srgbClr val="272E3A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0E60DE7C-595F-5670-7584-47F79143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227" y="6222994"/>
              <a:ext cx="375164" cy="375162"/>
            </a:xfrm>
            <a:custGeom>
              <a:avLst/>
              <a:gdLst>
                <a:gd name="T0" fmla="*/ 49 w 58"/>
                <a:gd name="T1" fmla="*/ 45 h 58"/>
                <a:gd name="T2" fmla="*/ 13 w 58"/>
                <a:gd name="T3" fmla="*/ 49 h 58"/>
                <a:gd name="T4" fmla="*/ 9 w 58"/>
                <a:gd name="T5" fmla="*/ 13 h 58"/>
                <a:gd name="T6" fmla="*/ 45 w 58"/>
                <a:gd name="T7" fmla="*/ 9 h 58"/>
                <a:gd name="T8" fmla="*/ 49 w 58"/>
                <a:gd name="T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9" y="45"/>
                  </a:moveTo>
                  <a:cubicBezTo>
                    <a:pt x="40" y="56"/>
                    <a:pt x="23" y="58"/>
                    <a:pt x="13" y="49"/>
                  </a:cubicBezTo>
                  <a:cubicBezTo>
                    <a:pt x="2" y="40"/>
                    <a:pt x="0" y="23"/>
                    <a:pt x="9" y="13"/>
                  </a:cubicBezTo>
                  <a:cubicBezTo>
                    <a:pt x="18" y="2"/>
                    <a:pt x="34" y="0"/>
                    <a:pt x="45" y="9"/>
                  </a:cubicBezTo>
                  <a:cubicBezTo>
                    <a:pt x="56" y="18"/>
                    <a:pt x="58" y="34"/>
                    <a:pt x="49" y="45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CB07ACDD-55E6-E4FF-C37F-B7D2071B6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2771" y="5043737"/>
              <a:ext cx="546100" cy="546100"/>
            </a:xfrm>
            <a:custGeom>
              <a:avLst/>
              <a:gdLst>
                <a:gd name="T0" fmla="*/ 48 w 58"/>
                <a:gd name="T1" fmla="*/ 45 h 58"/>
                <a:gd name="T2" fmla="*/ 12 w 58"/>
                <a:gd name="T3" fmla="*/ 49 h 58"/>
                <a:gd name="T4" fmla="*/ 9 w 58"/>
                <a:gd name="T5" fmla="*/ 13 h 58"/>
                <a:gd name="T6" fmla="*/ 45 w 58"/>
                <a:gd name="T7" fmla="*/ 9 h 58"/>
                <a:gd name="T8" fmla="*/ 48 w 58"/>
                <a:gd name="T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48" y="45"/>
                  </a:moveTo>
                  <a:cubicBezTo>
                    <a:pt x="39" y="56"/>
                    <a:pt x="23" y="58"/>
                    <a:pt x="12" y="49"/>
                  </a:cubicBezTo>
                  <a:cubicBezTo>
                    <a:pt x="1" y="40"/>
                    <a:pt x="0" y="23"/>
                    <a:pt x="9" y="13"/>
                  </a:cubicBezTo>
                  <a:cubicBezTo>
                    <a:pt x="18" y="2"/>
                    <a:pt x="34" y="0"/>
                    <a:pt x="45" y="9"/>
                  </a:cubicBezTo>
                  <a:cubicBezTo>
                    <a:pt x="56" y="18"/>
                    <a:pt x="58" y="34"/>
                    <a:pt x="48" y="45"/>
                  </a:cubicBezTo>
                  <a:close/>
                </a:path>
              </a:pathLst>
            </a:custGeom>
            <a:solidFill>
              <a:srgbClr val="272E3A">
                <a:lumMod val="90000"/>
                <a:lumOff val="10000"/>
              </a:srgbClr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  <p:cxnSp>
          <p:nvCxnSpPr>
            <p:cNvPr id="54" name="Straight Connector 171">
              <a:extLst>
                <a:ext uri="{FF2B5EF4-FFF2-40B4-BE49-F238E27FC236}">
                  <a16:creationId xmlns:a16="http://schemas.microsoft.com/office/drawing/2014/main" id="{68213958-8C56-50E7-02D2-C09235CFC999}"/>
                </a:ext>
              </a:extLst>
            </p:cNvPr>
            <p:cNvCxnSpPr/>
            <p:nvPr/>
          </p:nvCxnSpPr>
          <p:spPr>
            <a:xfrm flipH="1">
              <a:off x="13426766" y="4464510"/>
              <a:ext cx="1088230" cy="0"/>
            </a:xfrm>
            <a:prstGeom prst="line">
              <a:avLst/>
            </a:prstGeom>
            <a:noFill/>
            <a:ln w="9525" cap="rnd" cmpd="sng" algn="ctr">
              <a:solidFill>
                <a:srgbClr val="272E3A">
                  <a:lumMod val="90000"/>
                  <a:lumOff val="10000"/>
                </a:srgbClr>
              </a:solidFill>
              <a:prstDash val="solid"/>
              <a:tailEnd type="oval"/>
            </a:ln>
            <a:effectLst/>
          </p:spPr>
        </p:cxnSp>
        <p:sp>
          <p:nvSpPr>
            <p:cNvPr id="55" name="Rounded Rectangle 74">
              <a:extLst>
                <a:ext uri="{FF2B5EF4-FFF2-40B4-BE49-F238E27FC236}">
                  <a16:creationId xmlns:a16="http://schemas.microsoft.com/office/drawing/2014/main" id="{85B80493-1659-1914-D472-50BF1D46A72D}"/>
                </a:ext>
              </a:extLst>
            </p:cNvPr>
            <p:cNvSpPr/>
            <p:nvPr/>
          </p:nvSpPr>
          <p:spPr>
            <a:xfrm flipH="1">
              <a:off x="3100285" y="4217383"/>
              <a:ext cx="1052235" cy="1052235"/>
            </a:xfrm>
            <a:prstGeom prst="roundRect">
              <a:avLst/>
            </a:prstGeom>
            <a:solidFill>
              <a:schemeClr val="accent2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 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6" name="Rounded Rectangle 83">
              <a:extLst>
                <a:ext uri="{FF2B5EF4-FFF2-40B4-BE49-F238E27FC236}">
                  <a16:creationId xmlns:a16="http://schemas.microsoft.com/office/drawing/2014/main" id="{C0B088A1-B188-8234-C1EB-DA17FF010869}"/>
                </a:ext>
              </a:extLst>
            </p:cNvPr>
            <p:cNvSpPr/>
            <p:nvPr/>
          </p:nvSpPr>
          <p:spPr>
            <a:xfrm>
              <a:off x="22854574" y="3854084"/>
              <a:ext cx="1052235" cy="1052235"/>
            </a:xfrm>
            <a:prstGeom prst="roundRect">
              <a:avLst/>
            </a:prstGeom>
            <a:solidFill>
              <a:schemeClr val="accent4"/>
            </a:solidFill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 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9808839-CA99-CAF4-F9EC-1D65FDA49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9896" y="4326188"/>
              <a:ext cx="387350" cy="387350"/>
            </a:xfrm>
            <a:custGeom>
              <a:avLst/>
              <a:gdLst>
                <a:gd name="T0" fmla="*/ 35 w 41"/>
                <a:gd name="T1" fmla="*/ 32 h 41"/>
                <a:gd name="T2" fmla="*/ 9 w 41"/>
                <a:gd name="T3" fmla="*/ 35 h 41"/>
                <a:gd name="T4" fmla="*/ 7 w 41"/>
                <a:gd name="T5" fmla="*/ 9 h 41"/>
                <a:gd name="T6" fmla="*/ 33 w 41"/>
                <a:gd name="T7" fmla="*/ 7 h 41"/>
                <a:gd name="T8" fmla="*/ 35 w 41"/>
                <a:gd name="T9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32"/>
                  </a:moveTo>
                  <a:cubicBezTo>
                    <a:pt x="28" y="40"/>
                    <a:pt x="17" y="41"/>
                    <a:pt x="9" y="35"/>
                  </a:cubicBezTo>
                  <a:cubicBezTo>
                    <a:pt x="1" y="28"/>
                    <a:pt x="0" y="17"/>
                    <a:pt x="7" y="9"/>
                  </a:cubicBezTo>
                  <a:cubicBezTo>
                    <a:pt x="13" y="1"/>
                    <a:pt x="25" y="0"/>
                    <a:pt x="33" y="7"/>
                  </a:cubicBezTo>
                  <a:cubicBezTo>
                    <a:pt x="40" y="13"/>
                    <a:pt x="41" y="25"/>
                    <a:pt x="35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72E3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</p:grpSp>
      <p:sp>
        <p:nvSpPr>
          <p:cNvPr id="63" name="Subtítulo 2">
            <a:extLst>
              <a:ext uri="{FF2B5EF4-FFF2-40B4-BE49-F238E27FC236}">
                <a16:creationId xmlns:a16="http://schemas.microsoft.com/office/drawing/2014/main" id="{752C026D-0DC3-2963-B990-D4DE88B277DE}"/>
              </a:ext>
            </a:extLst>
          </p:cNvPr>
          <p:cNvSpPr txBox="1">
            <a:spLocks/>
          </p:cNvSpPr>
          <p:nvPr/>
        </p:nvSpPr>
        <p:spPr>
          <a:xfrm>
            <a:off x="901645" y="5458032"/>
            <a:ext cx="10675874" cy="638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b="1" dirty="0">
                <a:solidFill>
                  <a:srgbClr val="AFCD79"/>
                </a:solidFill>
              </a:rPr>
              <a:t>Recuerda que debes de ser una/un estudiante vigente durante el semestre que realizas el Servicio Social  </a:t>
            </a:r>
          </a:p>
        </p:txBody>
      </p:sp>
    </p:spTree>
    <p:extLst>
      <p:ext uri="{BB962C8B-B14F-4D97-AF65-F5344CB8AC3E}">
        <p14:creationId xmlns:p14="http://schemas.microsoft.com/office/powerpoint/2010/main" val="202075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630FE6-0C21-9D1E-1EB9-BACEBE47C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t="38130" r="13769" b="11943"/>
          <a:stretch/>
        </p:blipFill>
        <p:spPr>
          <a:xfrm>
            <a:off x="5330733" y="2416384"/>
            <a:ext cx="5092974" cy="2421925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0EC0BCF3-56FC-28D9-FCD6-278C10580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Carta de solicitud de SS (SAT)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30B197D-670E-0A5D-7E8C-6E07FE61617E}"/>
              </a:ext>
            </a:extLst>
          </p:cNvPr>
          <p:cNvSpPr txBox="1">
            <a:spLocks/>
          </p:cNvSpPr>
          <p:nvPr/>
        </p:nvSpPr>
        <p:spPr>
          <a:xfrm>
            <a:off x="191683" y="1974957"/>
            <a:ext cx="4692126" cy="882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rgbClr val="376073"/>
                </a:solidFill>
              </a:rPr>
              <a:t>No se puede expedir una carta de presentación antes del inicio del proceso de registro.</a:t>
            </a:r>
          </a:p>
          <a:p>
            <a:pPr algn="just"/>
            <a:r>
              <a:rPr lang="es-MX" sz="1800" dirty="0"/>
              <a:t>Si se requiere se puede solicitar esta carta de solicitud siempre y cuando no tengan pendiente un documento de obligartorio de registro p/e:</a:t>
            </a:r>
          </a:p>
          <a:p>
            <a:pPr marL="285750" indent="-285750" algn="just">
              <a:buFontTx/>
              <a:buChar char="-"/>
            </a:pPr>
            <a:r>
              <a:rPr lang="es-MX" sz="1600" b="1" dirty="0"/>
              <a:t>Constancia de liberación de actividades complementarias</a:t>
            </a:r>
          </a:p>
          <a:p>
            <a:pPr marL="285750" indent="-285750" algn="just">
              <a:buFontTx/>
              <a:buChar char="-"/>
            </a:pPr>
            <a:r>
              <a:rPr lang="es-MX" sz="1600" b="1" dirty="0"/>
              <a:t>Mínimo 68% de avance de sus materias (kardex)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21DEDD-041E-4780-68E9-5024B21EA2B9}"/>
              </a:ext>
            </a:extLst>
          </p:cNvPr>
          <p:cNvSpPr txBox="1"/>
          <p:nvPr/>
        </p:nvSpPr>
        <p:spPr>
          <a:xfrm>
            <a:off x="2985187" y="5771579"/>
            <a:ext cx="6221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/>
              <a:t>Enviar información al correo:</a:t>
            </a:r>
          </a:p>
          <a:p>
            <a:pPr algn="ctr"/>
            <a:r>
              <a:rPr lang="es-MX" b="1" dirty="0">
                <a:solidFill>
                  <a:schemeClr val="accent1"/>
                </a:solidFill>
              </a:rPr>
              <a:t>d</a:t>
            </a:r>
            <a:r>
              <a:rPr lang="es-MX" sz="1800" b="1" dirty="0">
                <a:solidFill>
                  <a:schemeClr val="accent1"/>
                </a:solidFill>
              </a:rPr>
              <a:t>epto.residenciayservicio@smartin.tecnm.mx</a:t>
            </a:r>
          </a:p>
        </p:txBody>
      </p:sp>
    </p:spTree>
    <p:extLst>
      <p:ext uri="{BB962C8B-B14F-4D97-AF65-F5344CB8AC3E}">
        <p14:creationId xmlns:p14="http://schemas.microsoft.com/office/powerpoint/2010/main" val="120045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83C64-9DD6-E673-D906-36F877754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08" y="258861"/>
            <a:ext cx="4594333" cy="978536"/>
          </a:xfrm>
        </p:spPr>
        <p:txBody>
          <a:bodyPr/>
          <a:lstStyle/>
          <a:p>
            <a:pPr algn="just"/>
            <a:r>
              <a:rPr lang="es-MX" sz="2400" b="1" dirty="0">
                <a:solidFill>
                  <a:srgbClr val="376073"/>
                </a:solidFill>
              </a:rPr>
              <a:t>PLAN SEMESTRAL DE SERVICIO SOCIAL ENERO – JULIO 2026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5A097C92-19DF-2816-E14E-1C4FCC7F469B}"/>
              </a:ext>
            </a:extLst>
          </p:cNvPr>
          <p:cNvSpPr/>
          <p:nvPr/>
        </p:nvSpPr>
        <p:spPr>
          <a:xfrm>
            <a:off x="6595648" y="2716019"/>
            <a:ext cx="1877964" cy="226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55" h="21600" extrusionOk="0">
                <a:moveTo>
                  <a:pt x="0" y="7424"/>
                </a:moveTo>
                <a:lnTo>
                  <a:pt x="2152" y="8767"/>
                </a:lnTo>
                <a:cubicBezTo>
                  <a:pt x="3735" y="9757"/>
                  <a:pt x="3735" y="11808"/>
                  <a:pt x="2152" y="12797"/>
                </a:cubicBezTo>
                <a:lnTo>
                  <a:pt x="0" y="14141"/>
                </a:lnTo>
                <a:lnTo>
                  <a:pt x="8567" y="21600"/>
                </a:lnTo>
                <a:lnTo>
                  <a:pt x="17418" y="16120"/>
                </a:lnTo>
                <a:cubicBezTo>
                  <a:pt x="21600" y="13504"/>
                  <a:pt x="21600" y="8096"/>
                  <a:pt x="17418" y="5480"/>
                </a:cubicBezTo>
                <a:lnTo>
                  <a:pt x="8567" y="0"/>
                </a:lnTo>
                <a:lnTo>
                  <a:pt x="0" y="7424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DD247910-4A44-B064-CFEE-1ACADB0470B3}"/>
              </a:ext>
            </a:extLst>
          </p:cNvPr>
          <p:cNvSpPr/>
          <p:nvPr/>
        </p:nvSpPr>
        <p:spPr>
          <a:xfrm>
            <a:off x="4963441" y="1454770"/>
            <a:ext cx="2270257" cy="18779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5" extrusionOk="0">
                <a:moveTo>
                  <a:pt x="0" y="11988"/>
                </a:moveTo>
                <a:lnTo>
                  <a:pt x="7447" y="20555"/>
                </a:lnTo>
                <a:lnTo>
                  <a:pt x="8788" y="18403"/>
                </a:lnTo>
                <a:cubicBezTo>
                  <a:pt x="9776" y="16820"/>
                  <a:pt x="11824" y="16820"/>
                  <a:pt x="12812" y="18403"/>
                </a:cubicBezTo>
                <a:lnTo>
                  <a:pt x="14153" y="20555"/>
                </a:lnTo>
                <a:lnTo>
                  <a:pt x="21600" y="11988"/>
                </a:lnTo>
                <a:lnTo>
                  <a:pt x="16129" y="3137"/>
                </a:lnTo>
                <a:cubicBezTo>
                  <a:pt x="13518" y="-1045"/>
                  <a:pt x="8118" y="-1045"/>
                  <a:pt x="5506" y="3137"/>
                </a:cubicBezTo>
                <a:lnTo>
                  <a:pt x="0" y="11988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342FE77F-2312-D396-A04A-060681ED158F}"/>
              </a:ext>
            </a:extLst>
          </p:cNvPr>
          <p:cNvSpPr/>
          <p:nvPr/>
        </p:nvSpPr>
        <p:spPr>
          <a:xfrm>
            <a:off x="3702195" y="2716019"/>
            <a:ext cx="1877964" cy="226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55" h="21600" extrusionOk="0">
                <a:moveTo>
                  <a:pt x="20555" y="14176"/>
                </a:moveTo>
                <a:lnTo>
                  <a:pt x="18403" y="12833"/>
                </a:lnTo>
                <a:cubicBezTo>
                  <a:pt x="16820" y="11843"/>
                  <a:pt x="16820" y="9792"/>
                  <a:pt x="18403" y="8803"/>
                </a:cubicBezTo>
                <a:lnTo>
                  <a:pt x="20555" y="7459"/>
                </a:lnTo>
                <a:lnTo>
                  <a:pt x="11988" y="0"/>
                </a:lnTo>
                <a:lnTo>
                  <a:pt x="3137" y="5480"/>
                </a:lnTo>
                <a:cubicBezTo>
                  <a:pt x="-1045" y="8096"/>
                  <a:pt x="-1045" y="13504"/>
                  <a:pt x="3137" y="16120"/>
                </a:cubicBezTo>
                <a:lnTo>
                  <a:pt x="11988" y="21600"/>
                </a:lnTo>
                <a:lnTo>
                  <a:pt x="20555" y="14176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E2FA3353-6499-B541-5FC5-FFC31332E164}"/>
              </a:ext>
            </a:extLst>
          </p:cNvPr>
          <p:cNvSpPr/>
          <p:nvPr/>
        </p:nvSpPr>
        <p:spPr>
          <a:xfrm>
            <a:off x="4926345" y="4348226"/>
            <a:ext cx="2270257" cy="1877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5" extrusionOk="0">
                <a:moveTo>
                  <a:pt x="21600" y="8567"/>
                </a:moveTo>
                <a:lnTo>
                  <a:pt x="14153" y="0"/>
                </a:lnTo>
                <a:lnTo>
                  <a:pt x="12812" y="2152"/>
                </a:lnTo>
                <a:cubicBezTo>
                  <a:pt x="11824" y="3735"/>
                  <a:pt x="9776" y="3735"/>
                  <a:pt x="8788" y="2152"/>
                </a:cubicBezTo>
                <a:lnTo>
                  <a:pt x="7447" y="0"/>
                </a:lnTo>
                <a:lnTo>
                  <a:pt x="0" y="8567"/>
                </a:lnTo>
                <a:lnTo>
                  <a:pt x="5471" y="17418"/>
                </a:lnTo>
                <a:cubicBezTo>
                  <a:pt x="8082" y="21600"/>
                  <a:pt x="13482" y="21600"/>
                  <a:pt x="16094" y="17418"/>
                </a:cubicBezTo>
                <a:lnTo>
                  <a:pt x="21600" y="856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Graphic 15" descr="Trophy">
            <a:extLst>
              <a:ext uri="{FF2B5EF4-FFF2-40B4-BE49-F238E27FC236}">
                <a16:creationId xmlns:a16="http://schemas.microsoft.com/office/drawing/2014/main" id="{35F6AD74-E814-0F2A-8317-72F98203E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47" y="3504923"/>
            <a:ext cx="671113" cy="671113"/>
          </a:xfrm>
          <a:prstGeom prst="rect">
            <a:avLst/>
          </a:prstGeom>
        </p:spPr>
      </p:pic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46312B42-D098-6B66-92A7-43FAB779EFDE}"/>
              </a:ext>
            </a:extLst>
          </p:cNvPr>
          <p:cNvSpPr/>
          <p:nvPr/>
        </p:nvSpPr>
        <p:spPr>
          <a:xfrm>
            <a:off x="4879729" y="3073232"/>
            <a:ext cx="700430" cy="1544734"/>
          </a:xfrm>
          <a:custGeom>
            <a:avLst/>
            <a:gdLst>
              <a:gd name="connsiteX0" fmla="*/ 274944 w 700430"/>
              <a:gd name="connsiteY0" fmla="*/ 0 h 1544734"/>
              <a:gd name="connsiteX1" fmla="*/ 700430 w 700430"/>
              <a:gd name="connsiteY1" fmla="*/ 425478 h 1544734"/>
              <a:gd name="connsiteX2" fmla="*/ 503817 w 700430"/>
              <a:gd name="connsiteY2" fmla="*/ 566508 h 1544734"/>
              <a:gd name="connsiteX3" fmla="*/ 503817 w 700430"/>
              <a:gd name="connsiteY3" fmla="*/ 989385 h 1544734"/>
              <a:gd name="connsiteX4" fmla="*/ 700430 w 700430"/>
              <a:gd name="connsiteY4" fmla="*/ 1130310 h 1544734"/>
              <a:gd name="connsiteX5" fmla="*/ 284044 w 700430"/>
              <a:gd name="connsiteY5" fmla="*/ 1544734 h 1544734"/>
              <a:gd name="connsiteX6" fmla="*/ 275889 w 700430"/>
              <a:gd name="connsiteY6" fmla="*/ 1535761 h 1544734"/>
              <a:gd name="connsiteX7" fmla="*/ 0 w 700430"/>
              <a:gd name="connsiteY7" fmla="*/ 767249 h 1544734"/>
              <a:gd name="connsiteX8" fmla="*/ 206338 w 700430"/>
              <a:gd name="connsiteY8" fmla="*/ 91747 h 154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430" h="1544734">
                <a:moveTo>
                  <a:pt x="274944" y="0"/>
                </a:moveTo>
                <a:lnTo>
                  <a:pt x="700430" y="425478"/>
                </a:lnTo>
                <a:lnTo>
                  <a:pt x="503817" y="566508"/>
                </a:lnTo>
                <a:cubicBezTo>
                  <a:pt x="359190" y="670286"/>
                  <a:pt x="359190" y="885502"/>
                  <a:pt x="503817" y="989385"/>
                </a:cubicBezTo>
                <a:lnTo>
                  <a:pt x="700430" y="1130310"/>
                </a:lnTo>
                <a:lnTo>
                  <a:pt x="284044" y="1544734"/>
                </a:lnTo>
                <a:lnTo>
                  <a:pt x="275889" y="1535761"/>
                </a:lnTo>
                <a:cubicBezTo>
                  <a:pt x="103535" y="1326917"/>
                  <a:pt x="0" y="1059174"/>
                  <a:pt x="0" y="767249"/>
                </a:cubicBezTo>
                <a:cubicBezTo>
                  <a:pt x="0" y="517028"/>
                  <a:pt x="76067" y="284573"/>
                  <a:pt x="206338" y="9174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251999" bIns="3810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341578CD-FE53-8468-3F09-8122AAB4408B}"/>
              </a:ext>
            </a:extLst>
          </p:cNvPr>
          <p:cNvSpPr/>
          <p:nvPr/>
        </p:nvSpPr>
        <p:spPr>
          <a:xfrm>
            <a:off x="5320660" y="2632306"/>
            <a:ext cx="1545770" cy="700431"/>
          </a:xfrm>
          <a:custGeom>
            <a:avLst/>
            <a:gdLst>
              <a:gd name="connsiteX0" fmla="*/ 767244 w 1545770"/>
              <a:gd name="connsiteY0" fmla="*/ 0 h 700431"/>
              <a:gd name="connsiteX1" fmla="*/ 1535756 w 1545770"/>
              <a:gd name="connsiteY1" fmla="*/ 275888 h 700431"/>
              <a:gd name="connsiteX2" fmla="*/ 1545770 w 1545770"/>
              <a:gd name="connsiteY2" fmla="*/ 284990 h 700431"/>
              <a:gd name="connsiteX3" fmla="*/ 1130325 w 1545770"/>
              <a:gd name="connsiteY3" fmla="*/ 700431 h 700431"/>
              <a:gd name="connsiteX4" fmla="*/ 989380 w 1545770"/>
              <a:gd name="connsiteY4" fmla="*/ 503818 h 700431"/>
              <a:gd name="connsiteX5" fmla="*/ 566439 w 1545770"/>
              <a:gd name="connsiteY5" fmla="*/ 503818 h 700431"/>
              <a:gd name="connsiteX6" fmla="*/ 425494 w 1545770"/>
              <a:gd name="connsiteY6" fmla="*/ 700431 h 700431"/>
              <a:gd name="connsiteX7" fmla="*/ 0 w 1545770"/>
              <a:gd name="connsiteY7" fmla="*/ 274941 h 700431"/>
              <a:gd name="connsiteX8" fmla="*/ 91742 w 1545770"/>
              <a:gd name="connsiteY8" fmla="*/ 206337 h 700431"/>
              <a:gd name="connsiteX9" fmla="*/ 767244 w 1545770"/>
              <a:gd name="connsiteY9" fmla="*/ 0 h 70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5770" h="700431">
                <a:moveTo>
                  <a:pt x="767244" y="0"/>
                </a:moveTo>
                <a:cubicBezTo>
                  <a:pt x="1059169" y="0"/>
                  <a:pt x="1326912" y="103535"/>
                  <a:pt x="1535756" y="275888"/>
                </a:cubicBezTo>
                <a:lnTo>
                  <a:pt x="1545770" y="284990"/>
                </a:lnTo>
                <a:lnTo>
                  <a:pt x="1130325" y="700431"/>
                </a:lnTo>
                <a:lnTo>
                  <a:pt x="989380" y="503818"/>
                </a:lnTo>
                <a:cubicBezTo>
                  <a:pt x="885537" y="359190"/>
                  <a:pt x="670283" y="359190"/>
                  <a:pt x="566439" y="503818"/>
                </a:cubicBezTo>
                <a:lnTo>
                  <a:pt x="425494" y="700431"/>
                </a:lnTo>
                <a:lnTo>
                  <a:pt x="0" y="274941"/>
                </a:lnTo>
                <a:lnTo>
                  <a:pt x="91742" y="206337"/>
                </a:lnTo>
                <a:cubicBezTo>
                  <a:pt x="284568" y="76067"/>
                  <a:pt x="517023" y="0"/>
                  <a:pt x="767244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38100" tIns="38100" rIns="38100" bIns="251999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E12481D6-4594-7D30-49C5-D3FD4FDDF301}"/>
              </a:ext>
            </a:extLst>
          </p:cNvPr>
          <p:cNvSpPr/>
          <p:nvPr/>
        </p:nvSpPr>
        <p:spPr>
          <a:xfrm>
            <a:off x="6595648" y="3072271"/>
            <a:ext cx="700431" cy="1544795"/>
          </a:xfrm>
          <a:custGeom>
            <a:avLst/>
            <a:gdLst>
              <a:gd name="connsiteX0" fmla="*/ 424768 w 700431"/>
              <a:gd name="connsiteY0" fmla="*/ 0 h 1544795"/>
              <a:gd name="connsiteX1" fmla="*/ 494094 w 700431"/>
              <a:gd name="connsiteY1" fmla="*/ 92708 h 1544795"/>
              <a:gd name="connsiteX2" fmla="*/ 700431 w 700431"/>
              <a:gd name="connsiteY2" fmla="*/ 768210 h 1544795"/>
              <a:gd name="connsiteX3" fmla="*/ 424543 w 700431"/>
              <a:gd name="connsiteY3" fmla="*/ 1536722 h 1544795"/>
              <a:gd name="connsiteX4" fmla="*/ 417205 w 700431"/>
              <a:gd name="connsiteY4" fmla="*/ 1544795 h 1544795"/>
              <a:gd name="connsiteX5" fmla="*/ 0 w 700431"/>
              <a:gd name="connsiteY5" fmla="*/ 1127598 h 1544795"/>
              <a:gd name="connsiteX6" fmla="*/ 196613 w 700431"/>
              <a:gd name="connsiteY6" fmla="*/ 986569 h 1544795"/>
              <a:gd name="connsiteX7" fmla="*/ 196613 w 700431"/>
              <a:gd name="connsiteY7" fmla="*/ 563691 h 1544795"/>
              <a:gd name="connsiteX8" fmla="*/ 0 w 700431"/>
              <a:gd name="connsiteY8" fmla="*/ 422767 h 154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0431" h="1544795">
                <a:moveTo>
                  <a:pt x="424768" y="0"/>
                </a:moveTo>
                <a:lnTo>
                  <a:pt x="494094" y="92708"/>
                </a:lnTo>
                <a:cubicBezTo>
                  <a:pt x="624365" y="285534"/>
                  <a:pt x="700431" y="517989"/>
                  <a:pt x="700431" y="768210"/>
                </a:cubicBezTo>
                <a:cubicBezTo>
                  <a:pt x="700431" y="1060135"/>
                  <a:pt x="596896" y="1327878"/>
                  <a:pt x="424543" y="1536722"/>
                </a:cubicBezTo>
                <a:lnTo>
                  <a:pt x="417205" y="1544795"/>
                </a:lnTo>
                <a:lnTo>
                  <a:pt x="0" y="1127598"/>
                </a:lnTo>
                <a:lnTo>
                  <a:pt x="196613" y="986569"/>
                </a:lnTo>
                <a:cubicBezTo>
                  <a:pt x="341241" y="882791"/>
                  <a:pt x="341241" y="667574"/>
                  <a:pt x="196613" y="563691"/>
                </a:cubicBezTo>
                <a:lnTo>
                  <a:pt x="0" y="422767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51999" tIns="38100" rIns="38100" bIns="3810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FBCD310F-1A05-D0F6-371D-1B9CDB133976}"/>
              </a:ext>
            </a:extLst>
          </p:cNvPr>
          <p:cNvSpPr/>
          <p:nvPr/>
        </p:nvSpPr>
        <p:spPr>
          <a:xfrm>
            <a:off x="5301120" y="4348226"/>
            <a:ext cx="1545008" cy="700430"/>
          </a:xfrm>
          <a:custGeom>
            <a:avLst/>
            <a:gdLst>
              <a:gd name="connsiteX0" fmla="*/ 407938 w 1545008"/>
              <a:gd name="connsiteY0" fmla="*/ 0 h 700430"/>
              <a:gd name="connsiteX1" fmla="*/ 548883 w 1545008"/>
              <a:gd name="connsiteY1" fmla="*/ 196613 h 700430"/>
              <a:gd name="connsiteX2" fmla="*/ 971824 w 1545008"/>
              <a:gd name="connsiteY2" fmla="*/ 196613 h 700430"/>
              <a:gd name="connsiteX3" fmla="*/ 1112769 w 1545008"/>
              <a:gd name="connsiteY3" fmla="*/ 0 h 700430"/>
              <a:gd name="connsiteX4" fmla="*/ 1545008 w 1545008"/>
              <a:gd name="connsiteY4" fmla="*/ 432235 h 700430"/>
              <a:gd name="connsiteX5" fmla="*/ 1462287 w 1545008"/>
              <a:gd name="connsiteY5" fmla="*/ 494093 h 700430"/>
              <a:gd name="connsiteX6" fmla="*/ 786784 w 1545008"/>
              <a:gd name="connsiteY6" fmla="*/ 700430 h 700430"/>
              <a:gd name="connsiteX7" fmla="*/ 18273 w 1545008"/>
              <a:gd name="connsiteY7" fmla="*/ 424542 h 700430"/>
              <a:gd name="connsiteX8" fmla="*/ 0 w 1545008"/>
              <a:gd name="connsiteY8" fmla="*/ 407935 h 70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5008" h="700430">
                <a:moveTo>
                  <a:pt x="407938" y="0"/>
                </a:moveTo>
                <a:lnTo>
                  <a:pt x="548883" y="196613"/>
                </a:lnTo>
                <a:cubicBezTo>
                  <a:pt x="652727" y="341241"/>
                  <a:pt x="867981" y="341241"/>
                  <a:pt x="971824" y="196613"/>
                </a:cubicBezTo>
                <a:lnTo>
                  <a:pt x="1112769" y="0"/>
                </a:lnTo>
                <a:lnTo>
                  <a:pt x="1545008" y="432235"/>
                </a:lnTo>
                <a:lnTo>
                  <a:pt x="1462287" y="494093"/>
                </a:lnTo>
                <a:cubicBezTo>
                  <a:pt x="1269461" y="624364"/>
                  <a:pt x="1037006" y="700430"/>
                  <a:pt x="786784" y="700430"/>
                </a:cubicBezTo>
                <a:cubicBezTo>
                  <a:pt x="494859" y="700430"/>
                  <a:pt x="227116" y="596895"/>
                  <a:pt x="18273" y="424542"/>
                </a:cubicBezTo>
                <a:lnTo>
                  <a:pt x="0" y="407935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251999" rIns="38100" bIns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18" name="Graphic 12" descr="Bullseye">
            <a:extLst>
              <a:ext uri="{FF2B5EF4-FFF2-40B4-BE49-F238E27FC236}">
                <a16:creationId xmlns:a16="http://schemas.microsoft.com/office/drawing/2014/main" id="{2BA2E4AE-82D3-D9BD-9C75-301ADE126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2972" y="1667746"/>
            <a:ext cx="878467" cy="878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Ambiental - Iconos gratis de ecología y medio ambiente">
            <a:extLst>
              <a:ext uri="{FF2B5EF4-FFF2-40B4-BE49-F238E27FC236}">
                <a16:creationId xmlns:a16="http://schemas.microsoft.com/office/drawing/2014/main" id="{F82901E6-41E3-4AC4-0756-2CF46F1B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67" y="3376073"/>
            <a:ext cx="878400" cy="8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ficiencia energética - Iconos gratis de tecnología">
            <a:extLst>
              <a:ext uri="{FF2B5EF4-FFF2-40B4-BE49-F238E27FC236}">
                <a16:creationId xmlns:a16="http://schemas.microsoft.com/office/drawing/2014/main" id="{2A6ADB3A-E983-5249-1945-7B178E0DF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24" y="5258528"/>
            <a:ext cx="878400" cy="8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gualdad - Iconos gratis de personas">
            <a:extLst>
              <a:ext uri="{FF2B5EF4-FFF2-40B4-BE49-F238E27FC236}">
                <a16:creationId xmlns:a16="http://schemas.microsoft.com/office/drawing/2014/main" id="{FD40DD04-D525-934C-1461-2F69AD38C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21" y="352295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F014268-530A-8A1A-DC16-DACB01B7662B}"/>
              </a:ext>
            </a:extLst>
          </p:cNvPr>
          <p:cNvSpPr txBox="1"/>
          <p:nvPr/>
        </p:nvSpPr>
        <p:spPr>
          <a:xfrm>
            <a:off x="350783" y="1472389"/>
            <a:ext cx="38983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5"/>
                </a:solidFill>
                <a:latin typeface="+mj-lt"/>
              </a:rPr>
              <a:t>4. Carta de Aceptación</a:t>
            </a:r>
          </a:p>
          <a:p>
            <a:pPr algn="ctr"/>
            <a:r>
              <a:rPr lang="es-MX" sz="1600" b="1" dirty="0"/>
              <a:t>6 febrero,</a:t>
            </a:r>
            <a:r>
              <a:rPr lang="es-MX" sz="1600" dirty="0"/>
              <a:t> las/los estudiantes deben cargar “</a:t>
            </a:r>
            <a:r>
              <a:rPr lang="es-MX" sz="1600" b="1" dirty="0"/>
              <a:t>carta de aceptación</a:t>
            </a:r>
            <a:r>
              <a:rPr lang="es-MX" sz="1600" dirty="0"/>
              <a:t>” de la dependencia/ organización, en formulario de SS.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E250A05-A1B1-0281-6F53-78DDC89F11F7}"/>
              </a:ext>
            </a:extLst>
          </p:cNvPr>
          <p:cNvSpPr txBox="1"/>
          <p:nvPr/>
        </p:nvSpPr>
        <p:spPr>
          <a:xfrm>
            <a:off x="7923229" y="1147548"/>
            <a:ext cx="38453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4"/>
                </a:solidFill>
                <a:latin typeface="+mj-lt"/>
              </a:rPr>
              <a:t>1. Registro y documentación</a:t>
            </a:r>
          </a:p>
          <a:p>
            <a:pPr algn="ctr"/>
            <a:r>
              <a:rPr lang="es-MX" sz="1600" dirty="0"/>
              <a:t>Del </a:t>
            </a:r>
            <a:r>
              <a:rPr lang="es-MX" sz="1600" b="1" dirty="0"/>
              <a:t>12 al 23 de enero, </a:t>
            </a:r>
            <a:r>
              <a:rPr lang="es-MX" sz="1600" dirty="0"/>
              <a:t>entregar: Solicitud de Servicios Social elaborada, firmada; (Kardex con avance del 68% de créditos aprobados; constancia de 5 créditos complementarios y constancia de vigencia del IMSS) en formulario para SS.</a:t>
            </a:r>
          </a:p>
          <a:p>
            <a:pPr algn="ctr"/>
            <a:r>
              <a:rPr lang="es-MX" sz="1600" b="1" dirty="0"/>
              <a:t>FORMULARIO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E19AABC-B14A-24B2-9020-404A9459E810}"/>
              </a:ext>
            </a:extLst>
          </p:cNvPr>
          <p:cNvSpPr txBox="1"/>
          <p:nvPr/>
        </p:nvSpPr>
        <p:spPr>
          <a:xfrm>
            <a:off x="7681315" y="4621496"/>
            <a:ext cx="32646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6"/>
                </a:solidFill>
                <a:latin typeface="+mj-lt"/>
              </a:rPr>
              <a:t>2. Carta de Presentación </a:t>
            </a:r>
          </a:p>
          <a:p>
            <a:pPr algn="ctr"/>
            <a:r>
              <a:rPr lang="es-MX" sz="1600" dirty="0"/>
              <a:t>Del </a:t>
            </a:r>
            <a:r>
              <a:rPr lang="es-MX" sz="1600" b="1" dirty="0"/>
              <a:t>28 de enero al 03 de febrero, </a:t>
            </a:r>
            <a:r>
              <a:rPr lang="es-MX" sz="1600" dirty="0"/>
              <a:t>las/los estudiantes recibirán en sus correos INSTITUCIONALES la carta de Presentación.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646D313-BD62-4B70-B7BD-358A3373F5B2}"/>
              </a:ext>
            </a:extLst>
          </p:cNvPr>
          <p:cNvSpPr txBox="1"/>
          <p:nvPr/>
        </p:nvSpPr>
        <p:spPr>
          <a:xfrm>
            <a:off x="189388" y="4276563"/>
            <a:ext cx="3710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accent2"/>
                </a:solidFill>
                <a:latin typeface="+mj-lt"/>
              </a:rPr>
              <a:t>3. Documentos del SS</a:t>
            </a:r>
          </a:p>
          <a:p>
            <a:pPr algn="just"/>
            <a:r>
              <a:rPr lang="es-MX" sz="1600" dirty="0"/>
              <a:t>Del </a:t>
            </a:r>
            <a:r>
              <a:rPr lang="es-MX" sz="1600" b="1" dirty="0"/>
              <a:t>02 al 09 febrero,</a:t>
            </a:r>
            <a:r>
              <a:rPr lang="es-MX" sz="1600" dirty="0"/>
              <a:t> deben entregar: Plan de trabajo, Cronograma de actividades y carta compromiso en la actividad 1 y  Carta de Aceptación en la actividad 2 en formulario de SS.</a:t>
            </a:r>
          </a:p>
        </p:txBody>
      </p:sp>
    </p:spTree>
    <p:extLst>
      <p:ext uri="{BB962C8B-B14F-4D97-AF65-F5344CB8AC3E}">
        <p14:creationId xmlns:p14="http://schemas.microsoft.com/office/powerpoint/2010/main" val="259179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03B5CA4F-652F-2A0D-5134-CBE682D5A7B2}"/>
              </a:ext>
            </a:extLst>
          </p:cNvPr>
          <p:cNvSpPr txBox="1">
            <a:spLocks/>
          </p:cNvSpPr>
          <p:nvPr/>
        </p:nvSpPr>
        <p:spPr>
          <a:xfrm>
            <a:off x="52252" y="232779"/>
            <a:ext cx="5607780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chemeClr val="accent5"/>
                </a:solidFill>
              </a:rPr>
              <a:t>REPORTES BIMESTRALES </a:t>
            </a:r>
          </a:p>
          <a:p>
            <a:r>
              <a:rPr lang="es-MX" sz="1800" b="1" dirty="0">
                <a:solidFill>
                  <a:schemeClr val="accent5"/>
                </a:solidFill>
              </a:rPr>
              <a:t>ENTREGAR EN FORMULARIO DE SS.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B3043F-CE35-09E2-EF8B-BC0503DF2A06}"/>
              </a:ext>
            </a:extLst>
          </p:cNvPr>
          <p:cNvSpPr txBox="1">
            <a:spLocks/>
          </p:cNvSpPr>
          <p:nvPr/>
        </p:nvSpPr>
        <p:spPr>
          <a:xfrm>
            <a:off x="319764" y="955247"/>
            <a:ext cx="5915613" cy="16781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400" b="1" dirty="0">
                <a:solidFill>
                  <a:srgbClr val="AFCD79"/>
                </a:solidFill>
                <a:highlight>
                  <a:srgbClr val="000000"/>
                </a:highlight>
              </a:rPr>
              <a:t>Primer Reporte Bimestral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400" dirty="0"/>
              <a:t>Periodo del </a:t>
            </a:r>
            <a:r>
              <a:rPr lang="es-MX" sz="1400" b="1" dirty="0">
                <a:solidFill>
                  <a:srgbClr val="376073"/>
                </a:solidFill>
              </a:rPr>
              <a:t>19 de enero al 19 de marzo del 2026 </a:t>
            </a:r>
            <a:r>
              <a:rPr lang="es-MX" sz="1400" dirty="0"/>
              <a:t>entregar a más tardar el 26 de marzo del 2026</a:t>
            </a:r>
          </a:p>
          <a:p>
            <a:pPr marL="2857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160 horas </a:t>
            </a:r>
          </a:p>
          <a:p>
            <a:pPr marL="1714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Evaluación Cualitativa</a:t>
            </a:r>
          </a:p>
          <a:p>
            <a:pPr marL="1714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Autoevaluación Cualitativa</a:t>
            </a:r>
          </a:p>
          <a:p>
            <a:pPr marL="1714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Evaluación de Actividades </a:t>
            </a:r>
          </a:p>
          <a:p>
            <a:pPr algn="just"/>
            <a:endParaRPr lang="es-MX" sz="1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6F599241-3D2E-7EBD-AEBE-C45DBAED3875}"/>
              </a:ext>
            </a:extLst>
          </p:cNvPr>
          <p:cNvSpPr txBox="1">
            <a:spLocks/>
          </p:cNvSpPr>
          <p:nvPr/>
        </p:nvSpPr>
        <p:spPr>
          <a:xfrm>
            <a:off x="319764" y="2653855"/>
            <a:ext cx="5915613" cy="1666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s-MX" sz="1400" b="1" dirty="0">
                <a:solidFill>
                  <a:srgbClr val="AFCD79"/>
                </a:solidFill>
                <a:highlight>
                  <a:srgbClr val="000000"/>
                </a:highlight>
              </a:rPr>
              <a:t>Segundo Reporte Bimestral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s-MX" sz="1400" dirty="0"/>
              <a:t>Periodo del </a:t>
            </a:r>
            <a:r>
              <a:rPr lang="es-MX" sz="1400" b="1" dirty="0">
                <a:solidFill>
                  <a:srgbClr val="376073"/>
                </a:solidFill>
              </a:rPr>
              <a:t>20 de marzo al 19 de mayo de 2026</a:t>
            </a:r>
            <a:r>
              <a:rPr lang="es-MX" sz="1400" dirty="0"/>
              <a:t>, entregar a más tardar el 26 de mayo de 2026.</a:t>
            </a:r>
          </a:p>
          <a:p>
            <a:pPr marL="285750" indent="-28575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160 horas </a:t>
            </a:r>
          </a:p>
          <a:p>
            <a:pPr marL="171450" indent="-17145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Evaluación Cualitativa</a:t>
            </a:r>
          </a:p>
          <a:p>
            <a:pPr marL="171450" indent="-17145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Autoevaluación Cualitativa</a:t>
            </a:r>
          </a:p>
          <a:p>
            <a:pPr marL="171450" indent="-171450" algn="l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Evaluación de Actividades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B952EEB-BD5E-A9A5-D313-23ACDA5FB42F}"/>
              </a:ext>
            </a:extLst>
          </p:cNvPr>
          <p:cNvSpPr txBox="1">
            <a:spLocks/>
          </p:cNvSpPr>
          <p:nvPr/>
        </p:nvSpPr>
        <p:spPr>
          <a:xfrm>
            <a:off x="319764" y="4392807"/>
            <a:ext cx="5915613" cy="18838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400" b="1" dirty="0">
                <a:solidFill>
                  <a:srgbClr val="AFCD79"/>
                </a:solidFill>
                <a:highlight>
                  <a:srgbClr val="000000"/>
                </a:highlight>
              </a:rPr>
              <a:t>Tercer Reporte Bimestral/ Reporte Final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400" dirty="0"/>
              <a:t>Periodo del </a:t>
            </a:r>
            <a:r>
              <a:rPr lang="es-MX" sz="1400" b="1" dirty="0">
                <a:solidFill>
                  <a:srgbClr val="376073"/>
                </a:solidFill>
              </a:rPr>
              <a:t>20 de mayo al 20 de julio de 2026</a:t>
            </a:r>
            <a:r>
              <a:rPr lang="es-MX" sz="1400" dirty="0"/>
              <a:t>, entregar a más tardar el 27 de julio del 2026.</a:t>
            </a:r>
          </a:p>
          <a:p>
            <a:pPr marL="28575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160 horas </a:t>
            </a:r>
          </a:p>
          <a:p>
            <a:pPr marL="1714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Evaluación Cualitativa</a:t>
            </a:r>
          </a:p>
          <a:p>
            <a:pPr marL="1714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Autoevaluación Cualitativa</a:t>
            </a:r>
          </a:p>
          <a:p>
            <a:pPr marL="171450" indent="-1714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s-MX" sz="1400" dirty="0"/>
              <a:t>Evaluación de Actividades </a:t>
            </a:r>
          </a:p>
          <a:p>
            <a:pPr algn="just"/>
            <a:endParaRPr lang="es-MX" sz="18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46C986E-8517-3445-6696-5E36DB46DC14}"/>
              </a:ext>
            </a:extLst>
          </p:cNvPr>
          <p:cNvSpPr txBox="1">
            <a:spLocks/>
          </p:cNvSpPr>
          <p:nvPr/>
        </p:nvSpPr>
        <p:spPr>
          <a:xfrm>
            <a:off x="3754008" y="6230739"/>
            <a:ext cx="5915613" cy="659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1600" b="1" dirty="0">
                <a:solidFill>
                  <a:schemeClr val="accent3"/>
                </a:solidFill>
              </a:rPr>
              <a:t>Constancia de terminación de Servicio Social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s-MX" sz="1400" b="1" u="sng" dirty="0">
                <a:solidFill>
                  <a:schemeClr val="accent3"/>
                </a:solidFill>
              </a:rPr>
              <a:t>14 de agosto de 2025</a:t>
            </a: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F5A5442F-712D-70F6-16C9-67A8EB1B5637}"/>
              </a:ext>
            </a:extLst>
          </p:cNvPr>
          <p:cNvGrpSpPr/>
          <p:nvPr/>
        </p:nvGrpSpPr>
        <p:grpSpPr>
          <a:xfrm>
            <a:off x="6992233" y="995546"/>
            <a:ext cx="4639473" cy="4423619"/>
            <a:chOff x="10745120" y="1252053"/>
            <a:chExt cx="12102433" cy="11213481"/>
          </a:xfrm>
        </p:grpSpPr>
        <p:sp>
          <p:nvSpPr>
            <p:cNvPr id="11" name="Freeform: Shape 433">
              <a:extLst>
                <a:ext uri="{FF2B5EF4-FFF2-40B4-BE49-F238E27FC236}">
                  <a16:creationId xmlns:a16="http://schemas.microsoft.com/office/drawing/2014/main" id="{56FD64E8-19CB-7429-8CE5-0527F1F49CBC}"/>
                </a:ext>
              </a:extLst>
            </p:cNvPr>
            <p:cNvSpPr/>
            <p:nvPr/>
          </p:nvSpPr>
          <p:spPr>
            <a:xfrm>
              <a:off x="11065205" y="1593850"/>
              <a:ext cx="11400060" cy="7600040"/>
            </a:xfrm>
            <a:custGeom>
              <a:avLst/>
              <a:gdLst>
                <a:gd name="connsiteX0" fmla="*/ 12790530 w 12805645"/>
                <a:gd name="connsiteY0" fmla="*/ 1351421 h 8537097"/>
                <a:gd name="connsiteX1" fmla="*/ 12772325 w 12805645"/>
                <a:gd name="connsiteY1" fmla="*/ 7191645 h 8537097"/>
                <a:gd name="connsiteX2" fmla="*/ 12734292 w 12805645"/>
                <a:gd name="connsiteY2" fmla="*/ 7535961 h 8537097"/>
                <a:gd name="connsiteX3" fmla="*/ 12368328 w 12805645"/>
                <a:gd name="connsiteY3" fmla="*/ 8219334 h 8537097"/>
                <a:gd name="connsiteX4" fmla="*/ 11693453 w 12805645"/>
                <a:gd name="connsiteY4" fmla="*/ 8510849 h 8537097"/>
                <a:gd name="connsiteX5" fmla="*/ 1103002 w 12805645"/>
                <a:gd name="connsiteY5" fmla="*/ 8510849 h 8537097"/>
                <a:gd name="connsiteX6" fmla="*/ 433387 w 12805645"/>
                <a:gd name="connsiteY6" fmla="*/ 8222975 h 8537097"/>
                <a:gd name="connsiteX7" fmla="*/ 32224 w 12805645"/>
                <a:gd name="connsiteY7" fmla="*/ 7191848 h 8537097"/>
                <a:gd name="connsiteX8" fmla="*/ 37888 w 12805645"/>
                <a:gd name="connsiteY8" fmla="*/ 5408768 h 8537097"/>
                <a:gd name="connsiteX9" fmla="*/ 40316 w 12805645"/>
                <a:gd name="connsiteY9" fmla="*/ 4637192 h 8537097"/>
                <a:gd name="connsiteX10" fmla="*/ 50836 w 12805645"/>
                <a:gd name="connsiteY10" fmla="*/ 1351421 h 8537097"/>
                <a:gd name="connsiteX11" fmla="*/ 1129706 w 12805645"/>
                <a:gd name="connsiteY11" fmla="*/ 32217 h 8537097"/>
                <a:gd name="connsiteX12" fmla="*/ 11720361 w 12805645"/>
                <a:gd name="connsiteY12" fmla="*/ 32217 h 8537097"/>
                <a:gd name="connsiteX13" fmla="*/ 12790530 w 12805645"/>
                <a:gd name="connsiteY13" fmla="*/ 1351421 h 85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05645" h="8537097">
                  <a:moveTo>
                    <a:pt x="12790530" y="1351421"/>
                  </a:moveTo>
                  <a:lnTo>
                    <a:pt x="12772325" y="7191645"/>
                  </a:lnTo>
                  <a:cubicBezTo>
                    <a:pt x="12771920" y="7310598"/>
                    <a:pt x="12758770" y="7426112"/>
                    <a:pt x="12734292" y="7535961"/>
                  </a:cubicBezTo>
                  <a:cubicBezTo>
                    <a:pt x="12673400" y="7808866"/>
                    <a:pt x="12543117" y="8046569"/>
                    <a:pt x="12368328" y="8219334"/>
                  </a:cubicBezTo>
                  <a:cubicBezTo>
                    <a:pt x="12183425" y="8401607"/>
                    <a:pt x="11948757" y="8510849"/>
                    <a:pt x="11693453" y="8510849"/>
                  </a:cubicBezTo>
                  <a:lnTo>
                    <a:pt x="1103002" y="8510849"/>
                  </a:lnTo>
                  <a:cubicBezTo>
                    <a:pt x="849520" y="8510849"/>
                    <a:pt x="616671" y="8403023"/>
                    <a:pt x="433387" y="8222975"/>
                  </a:cubicBezTo>
                  <a:cubicBezTo>
                    <a:pt x="187591" y="7981226"/>
                    <a:pt x="31010" y="7609194"/>
                    <a:pt x="32224" y="7191848"/>
                  </a:cubicBezTo>
                  <a:lnTo>
                    <a:pt x="37888" y="5408768"/>
                  </a:lnTo>
                  <a:lnTo>
                    <a:pt x="40316" y="4637192"/>
                  </a:lnTo>
                  <a:lnTo>
                    <a:pt x="50836" y="1351421"/>
                  </a:lnTo>
                  <a:cubicBezTo>
                    <a:pt x="53061" y="622733"/>
                    <a:pt x="536156" y="32217"/>
                    <a:pt x="1129706" y="32217"/>
                  </a:cubicBezTo>
                  <a:lnTo>
                    <a:pt x="11720361" y="32217"/>
                  </a:lnTo>
                  <a:cubicBezTo>
                    <a:pt x="12313506" y="32217"/>
                    <a:pt x="12792958" y="622935"/>
                    <a:pt x="12790530" y="1351421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2" name="Freeform: Shape 434">
              <a:extLst>
                <a:ext uri="{FF2B5EF4-FFF2-40B4-BE49-F238E27FC236}">
                  <a16:creationId xmlns:a16="http://schemas.microsoft.com/office/drawing/2014/main" id="{7035ED45-1F3A-25EC-1036-BEB6A855AE71}"/>
                </a:ext>
              </a:extLst>
            </p:cNvPr>
            <p:cNvSpPr/>
            <p:nvPr/>
          </p:nvSpPr>
          <p:spPr>
            <a:xfrm>
              <a:off x="20172826" y="2837661"/>
              <a:ext cx="1782948" cy="6447428"/>
            </a:xfrm>
            <a:custGeom>
              <a:avLst/>
              <a:gdLst>
                <a:gd name="connsiteX0" fmla="*/ 1988415 w 2002778"/>
                <a:gd name="connsiteY0" fmla="*/ 15173 h 7242371"/>
                <a:gd name="connsiteX1" fmla="*/ 1988415 w 2002778"/>
                <a:gd name="connsiteY1" fmla="*/ 7241967 h 7242371"/>
                <a:gd name="connsiteX2" fmla="*/ 15173 w 2002778"/>
                <a:gd name="connsiteY2" fmla="*/ 7240753 h 7242371"/>
                <a:gd name="connsiteX3" fmla="*/ 782297 w 2002778"/>
                <a:gd name="connsiteY3" fmla="*/ 15173 h 72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2778" h="7242371">
                  <a:moveTo>
                    <a:pt x="1988415" y="15173"/>
                  </a:moveTo>
                  <a:lnTo>
                    <a:pt x="1988415" y="7241967"/>
                  </a:lnTo>
                  <a:lnTo>
                    <a:pt x="15173" y="7240753"/>
                  </a:lnTo>
                  <a:lnTo>
                    <a:pt x="782297" y="151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3" name="Freeform: Shape 435">
              <a:extLst>
                <a:ext uri="{FF2B5EF4-FFF2-40B4-BE49-F238E27FC236}">
                  <a16:creationId xmlns:a16="http://schemas.microsoft.com/office/drawing/2014/main" id="{FD5C6C89-4FD0-B115-1886-237ABC0DDD02}"/>
                </a:ext>
              </a:extLst>
            </p:cNvPr>
            <p:cNvSpPr/>
            <p:nvPr/>
          </p:nvSpPr>
          <p:spPr>
            <a:xfrm>
              <a:off x="21418548" y="2837661"/>
              <a:ext cx="522278" cy="6447428"/>
            </a:xfrm>
            <a:custGeom>
              <a:avLst/>
              <a:gdLst>
                <a:gd name="connsiteX0" fmla="*/ 589100 w 586672"/>
                <a:gd name="connsiteY0" fmla="*/ 15173 h 7242371"/>
                <a:gd name="connsiteX1" fmla="*/ 589100 w 586672"/>
                <a:gd name="connsiteY1" fmla="*/ 7241967 h 7242371"/>
                <a:gd name="connsiteX2" fmla="*/ 15173 w 586672"/>
                <a:gd name="connsiteY2" fmla="*/ 7240956 h 72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672" h="7242371">
                  <a:moveTo>
                    <a:pt x="589100" y="15173"/>
                  </a:moveTo>
                  <a:lnTo>
                    <a:pt x="589100" y="7241967"/>
                  </a:lnTo>
                  <a:lnTo>
                    <a:pt x="15173" y="7240956"/>
                  </a:lnTo>
                  <a:close/>
                </a:path>
              </a:pathLst>
            </a:custGeom>
            <a:solidFill>
              <a:srgbClr val="D9D9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4" name="Freeform: Shape 436">
              <a:extLst>
                <a:ext uri="{FF2B5EF4-FFF2-40B4-BE49-F238E27FC236}">
                  <a16:creationId xmlns:a16="http://schemas.microsoft.com/office/drawing/2014/main" id="{0DEBEB06-DD62-904A-0384-7CAFA5D29296}"/>
                </a:ext>
              </a:extLst>
            </p:cNvPr>
            <p:cNvSpPr/>
            <p:nvPr/>
          </p:nvSpPr>
          <p:spPr>
            <a:xfrm>
              <a:off x="21120850" y="3311493"/>
              <a:ext cx="90047" cy="90047"/>
            </a:xfrm>
            <a:custGeom>
              <a:avLst/>
              <a:gdLst>
                <a:gd name="connsiteX0" fmla="*/ 15172 w 101150"/>
                <a:gd name="connsiteY0" fmla="*/ 15173 h 101150"/>
                <a:gd name="connsiteX1" fmla="*/ 104387 w 101150"/>
                <a:gd name="connsiteY1" fmla="*/ 15173 h 101150"/>
                <a:gd name="connsiteX2" fmla="*/ 104387 w 101150"/>
                <a:gd name="connsiteY2" fmla="*/ 104387 h 101150"/>
                <a:gd name="connsiteX3" fmla="*/ 15172 w 101150"/>
                <a:gd name="connsiteY3" fmla="*/ 104387 h 1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50" h="101150">
                  <a:moveTo>
                    <a:pt x="15172" y="15173"/>
                  </a:moveTo>
                  <a:lnTo>
                    <a:pt x="104387" y="15173"/>
                  </a:lnTo>
                  <a:lnTo>
                    <a:pt x="104387" y="104387"/>
                  </a:lnTo>
                  <a:lnTo>
                    <a:pt x="15172" y="104387"/>
                  </a:lnTo>
                  <a:close/>
                </a:path>
              </a:pathLst>
            </a:custGeom>
            <a:solidFill>
              <a:srgbClr val="2A9D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6" name="Freeform: Shape 437">
              <a:extLst>
                <a:ext uri="{FF2B5EF4-FFF2-40B4-BE49-F238E27FC236}">
                  <a16:creationId xmlns:a16="http://schemas.microsoft.com/office/drawing/2014/main" id="{CD78016C-E401-1009-2D04-2BC8D6B4CAAC}"/>
                </a:ext>
              </a:extLst>
            </p:cNvPr>
            <p:cNvSpPr/>
            <p:nvPr/>
          </p:nvSpPr>
          <p:spPr>
            <a:xfrm>
              <a:off x="21293021" y="3311493"/>
              <a:ext cx="450239" cy="90047"/>
            </a:xfrm>
            <a:custGeom>
              <a:avLst/>
              <a:gdLst>
                <a:gd name="connsiteX0" fmla="*/ 15173 w 505752"/>
                <a:gd name="connsiteY0" fmla="*/ 15173 h 101150"/>
                <a:gd name="connsiteX1" fmla="*/ 491390 w 505752"/>
                <a:gd name="connsiteY1" fmla="*/ 15173 h 101150"/>
                <a:gd name="connsiteX2" fmla="*/ 491390 w 505752"/>
                <a:gd name="connsiteY2" fmla="*/ 104387 h 101150"/>
                <a:gd name="connsiteX3" fmla="*/ 15173 w 505752"/>
                <a:gd name="connsiteY3" fmla="*/ 104387 h 1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52" h="101150">
                  <a:moveTo>
                    <a:pt x="15173" y="15173"/>
                  </a:moveTo>
                  <a:lnTo>
                    <a:pt x="491390" y="15173"/>
                  </a:lnTo>
                  <a:lnTo>
                    <a:pt x="491390" y="104387"/>
                  </a:lnTo>
                  <a:lnTo>
                    <a:pt x="15173" y="104387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8" name="Freeform: Shape 459">
              <a:extLst>
                <a:ext uri="{FF2B5EF4-FFF2-40B4-BE49-F238E27FC236}">
                  <a16:creationId xmlns:a16="http://schemas.microsoft.com/office/drawing/2014/main" id="{DD3EFB2C-9EBA-E23B-DEE0-C9A8845911BB}"/>
                </a:ext>
              </a:extLst>
            </p:cNvPr>
            <p:cNvSpPr/>
            <p:nvPr/>
          </p:nvSpPr>
          <p:spPr>
            <a:xfrm>
              <a:off x="12905242" y="5602491"/>
              <a:ext cx="108058" cy="3565896"/>
            </a:xfrm>
            <a:custGeom>
              <a:avLst/>
              <a:gdLst>
                <a:gd name="connsiteX0" fmla="*/ 15173 w 121380"/>
                <a:gd name="connsiteY0" fmla="*/ 15173 h 4005557"/>
                <a:gd name="connsiteX1" fmla="*/ 107220 w 121380"/>
                <a:gd name="connsiteY1" fmla="*/ 15173 h 4005557"/>
                <a:gd name="connsiteX2" fmla="*/ 107220 w 121380"/>
                <a:gd name="connsiteY2" fmla="*/ 4006771 h 4005557"/>
                <a:gd name="connsiteX3" fmla="*/ 15173 w 121380"/>
                <a:gd name="connsiteY3" fmla="*/ 4006771 h 400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0" h="4005557">
                  <a:moveTo>
                    <a:pt x="15173" y="15173"/>
                  </a:moveTo>
                  <a:lnTo>
                    <a:pt x="107220" y="15173"/>
                  </a:lnTo>
                  <a:lnTo>
                    <a:pt x="107220" y="4006771"/>
                  </a:lnTo>
                  <a:lnTo>
                    <a:pt x="15173" y="4006771"/>
                  </a:lnTo>
                  <a:close/>
                </a:path>
              </a:pathLst>
            </a:custGeom>
            <a:solidFill>
              <a:srgbClr val="F6F7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25" name="Freeform: Shape 490">
              <a:extLst>
                <a:ext uri="{FF2B5EF4-FFF2-40B4-BE49-F238E27FC236}">
                  <a16:creationId xmlns:a16="http://schemas.microsoft.com/office/drawing/2014/main" id="{42091B68-89C9-5B32-659A-8A748D6119A6}"/>
                </a:ext>
              </a:extLst>
            </p:cNvPr>
            <p:cNvSpPr/>
            <p:nvPr/>
          </p:nvSpPr>
          <p:spPr>
            <a:xfrm>
              <a:off x="12843830" y="5990598"/>
              <a:ext cx="72038" cy="72038"/>
            </a:xfrm>
            <a:custGeom>
              <a:avLst/>
              <a:gdLst>
                <a:gd name="connsiteX0" fmla="*/ 15172 w 80920"/>
                <a:gd name="connsiteY0" fmla="*/ 15172 h 80920"/>
                <a:gd name="connsiteX1" fmla="*/ 75054 w 80920"/>
                <a:gd name="connsiteY1" fmla="*/ 15172 h 80920"/>
                <a:gd name="connsiteX2" fmla="*/ 75054 w 80920"/>
                <a:gd name="connsiteY2" fmla="*/ 75053 h 80920"/>
                <a:gd name="connsiteX3" fmla="*/ 15172 w 80920"/>
                <a:gd name="connsiteY3" fmla="*/ 75053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2"/>
                  </a:moveTo>
                  <a:lnTo>
                    <a:pt x="75054" y="15172"/>
                  </a:lnTo>
                  <a:lnTo>
                    <a:pt x="75054" y="75053"/>
                  </a:lnTo>
                  <a:lnTo>
                    <a:pt x="15172" y="75053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26" name="Freeform: Shape 491">
              <a:extLst>
                <a:ext uri="{FF2B5EF4-FFF2-40B4-BE49-F238E27FC236}">
                  <a16:creationId xmlns:a16="http://schemas.microsoft.com/office/drawing/2014/main" id="{4C91E54D-7091-830D-F8F6-AF258A63AF92}"/>
                </a:ext>
              </a:extLst>
            </p:cNvPr>
            <p:cNvSpPr/>
            <p:nvPr/>
          </p:nvSpPr>
          <p:spPr>
            <a:xfrm>
              <a:off x="13190514" y="5990598"/>
              <a:ext cx="414220" cy="72038"/>
            </a:xfrm>
            <a:custGeom>
              <a:avLst/>
              <a:gdLst>
                <a:gd name="connsiteX0" fmla="*/ 15172 w 465292"/>
                <a:gd name="connsiteY0" fmla="*/ 15172 h 80920"/>
                <a:gd name="connsiteX1" fmla="*/ 464483 w 465292"/>
                <a:gd name="connsiteY1" fmla="*/ 15172 h 80920"/>
                <a:gd name="connsiteX2" fmla="*/ 464483 w 465292"/>
                <a:gd name="connsiteY2" fmla="*/ 75053 h 80920"/>
                <a:gd name="connsiteX3" fmla="*/ 15172 w 465292"/>
                <a:gd name="connsiteY3" fmla="*/ 75053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292" h="80920">
                  <a:moveTo>
                    <a:pt x="15172" y="15172"/>
                  </a:moveTo>
                  <a:lnTo>
                    <a:pt x="464483" y="15172"/>
                  </a:lnTo>
                  <a:lnTo>
                    <a:pt x="464483" y="75053"/>
                  </a:lnTo>
                  <a:lnTo>
                    <a:pt x="15172" y="75053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r>
                <a:rPr lang="bn-IN" sz="4800">
                  <a:solidFill>
                    <a:srgbClr val="000000"/>
                  </a:solidFill>
                  <a:latin typeface="Montserrat Light "/>
                </a:rPr>
                <a:t>শা</a:t>
              </a: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28" name="Freeform: Shape 492">
              <a:extLst>
                <a:ext uri="{FF2B5EF4-FFF2-40B4-BE49-F238E27FC236}">
                  <a16:creationId xmlns:a16="http://schemas.microsoft.com/office/drawing/2014/main" id="{3DEFF702-A850-C62A-7587-F58B73504458}"/>
                </a:ext>
              </a:extLst>
            </p:cNvPr>
            <p:cNvSpPr/>
            <p:nvPr/>
          </p:nvSpPr>
          <p:spPr>
            <a:xfrm>
              <a:off x="13106050" y="6097574"/>
              <a:ext cx="72038" cy="72038"/>
            </a:xfrm>
            <a:custGeom>
              <a:avLst/>
              <a:gdLst>
                <a:gd name="connsiteX0" fmla="*/ 15172 w 80920"/>
                <a:gd name="connsiteY0" fmla="*/ 15172 h 80920"/>
                <a:gd name="connsiteX1" fmla="*/ 75054 w 80920"/>
                <a:gd name="connsiteY1" fmla="*/ 15172 h 80920"/>
                <a:gd name="connsiteX2" fmla="*/ 75054 w 80920"/>
                <a:gd name="connsiteY2" fmla="*/ 75053 h 80920"/>
                <a:gd name="connsiteX3" fmla="*/ 15172 w 80920"/>
                <a:gd name="connsiteY3" fmla="*/ 75053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2"/>
                  </a:moveTo>
                  <a:lnTo>
                    <a:pt x="75054" y="15172"/>
                  </a:lnTo>
                  <a:lnTo>
                    <a:pt x="75054" y="75053"/>
                  </a:lnTo>
                  <a:lnTo>
                    <a:pt x="15172" y="75053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29" name="Freeform: Shape 493">
              <a:extLst>
                <a:ext uri="{FF2B5EF4-FFF2-40B4-BE49-F238E27FC236}">
                  <a16:creationId xmlns:a16="http://schemas.microsoft.com/office/drawing/2014/main" id="{DF02849A-01F7-0870-C6C9-9E5A48D7A6FE}"/>
                </a:ext>
              </a:extLst>
            </p:cNvPr>
            <p:cNvSpPr/>
            <p:nvPr/>
          </p:nvSpPr>
          <p:spPr>
            <a:xfrm>
              <a:off x="13337292" y="6097574"/>
              <a:ext cx="72038" cy="72038"/>
            </a:xfrm>
            <a:custGeom>
              <a:avLst/>
              <a:gdLst>
                <a:gd name="connsiteX0" fmla="*/ 15173 w 80920"/>
                <a:gd name="connsiteY0" fmla="*/ 15172 h 80920"/>
                <a:gd name="connsiteX1" fmla="*/ 75054 w 80920"/>
                <a:gd name="connsiteY1" fmla="*/ 15172 h 80920"/>
                <a:gd name="connsiteX2" fmla="*/ 75054 w 80920"/>
                <a:gd name="connsiteY2" fmla="*/ 75053 h 80920"/>
                <a:gd name="connsiteX3" fmla="*/ 15173 w 80920"/>
                <a:gd name="connsiteY3" fmla="*/ 75053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3" y="15172"/>
                  </a:moveTo>
                  <a:lnTo>
                    <a:pt x="75054" y="15172"/>
                  </a:lnTo>
                  <a:lnTo>
                    <a:pt x="75054" y="75053"/>
                  </a:lnTo>
                  <a:lnTo>
                    <a:pt x="15173" y="75053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0" name="Freeform: Shape 494">
              <a:extLst>
                <a:ext uri="{FF2B5EF4-FFF2-40B4-BE49-F238E27FC236}">
                  <a16:creationId xmlns:a16="http://schemas.microsoft.com/office/drawing/2014/main" id="{7B41EA4A-16EF-7B25-5C5E-18E55A777CAB}"/>
                </a:ext>
              </a:extLst>
            </p:cNvPr>
            <p:cNvSpPr/>
            <p:nvPr/>
          </p:nvSpPr>
          <p:spPr>
            <a:xfrm>
              <a:off x="12874987" y="6498647"/>
              <a:ext cx="72038" cy="72038"/>
            </a:xfrm>
            <a:custGeom>
              <a:avLst/>
              <a:gdLst>
                <a:gd name="connsiteX0" fmla="*/ 15172 w 80920"/>
                <a:gd name="connsiteY0" fmla="*/ 15173 h 80920"/>
                <a:gd name="connsiteX1" fmla="*/ 75054 w 80920"/>
                <a:gd name="connsiteY1" fmla="*/ 15173 h 80920"/>
                <a:gd name="connsiteX2" fmla="*/ 75054 w 80920"/>
                <a:gd name="connsiteY2" fmla="*/ 75054 h 80920"/>
                <a:gd name="connsiteX3" fmla="*/ 15172 w 80920"/>
                <a:gd name="connsiteY3" fmla="*/ 75054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3"/>
                  </a:moveTo>
                  <a:lnTo>
                    <a:pt x="75054" y="15173"/>
                  </a:lnTo>
                  <a:lnTo>
                    <a:pt x="75054" y="75054"/>
                  </a:lnTo>
                  <a:lnTo>
                    <a:pt x="15172" y="75054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1" name="Freeform: Shape 495">
              <a:extLst>
                <a:ext uri="{FF2B5EF4-FFF2-40B4-BE49-F238E27FC236}">
                  <a16:creationId xmlns:a16="http://schemas.microsoft.com/office/drawing/2014/main" id="{E9CA636A-30E4-97B7-9296-2C1C40AE9E24}"/>
                </a:ext>
              </a:extLst>
            </p:cNvPr>
            <p:cNvSpPr/>
            <p:nvPr/>
          </p:nvSpPr>
          <p:spPr>
            <a:xfrm>
              <a:off x="13221671" y="6498647"/>
              <a:ext cx="72038" cy="72038"/>
            </a:xfrm>
            <a:custGeom>
              <a:avLst/>
              <a:gdLst>
                <a:gd name="connsiteX0" fmla="*/ 15172 w 80920"/>
                <a:gd name="connsiteY0" fmla="*/ 15173 h 80920"/>
                <a:gd name="connsiteX1" fmla="*/ 75054 w 80920"/>
                <a:gd name="connsiteY1" fmla="*/ 15173 h 80920"/>
                <a:gd name="connsiteX2" fmla="*/ 75054 w 80920"/>
                <a:gd name="connsiteY2" fmla="*/ 75054 h 80920"/>
                <a:gd name="connsiteX3" fmla="*/ 15172 w 80920"/>
                <a:gd name="connsiteY3" fmla="*/ 75054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3"/>
                  </a:moveTo>
                  <a:lnTo>
                    <a:pt x="75054" y="15173"/>
                  </a:lnTo>
                  <a:lnTo>
                    <a:pt x="75054" y="75054"/>
                  </a:lnTo>
                  <a:lnTo>
                    <a:pt x="15172" y="75054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2" name="Freeform: Shape 496">
              <a:extLst>
                <a:ext uri="{FF2B5EF4-FFF2-40B4-BE49-F238E27FC236}">
                  <a16:creationId xmlns:a16="http://schemas.microsoft.com/office/drawing/2014/main" id="{74F982C0-884E-9918-0066-367122B80E59}"/>
                </a:ext>
              </a:extLst>
            </p:cNvPr>
            <p:cNvSpPr/>
            <p:nvPr/>
          </p:nvSpPr>
          <p:spPr>
            <a:xfrm>
              <a:off x="13337292" y="6498647"/>
              <a:ext cx="72038" cy="72038"/>
            </a:xfrm>
            <a:custGeom>
              <a:avLst/>
              <a:gdLst>
                <a:gd name="connsiteX0" fmla="*/ 15173 w 80920"/>
                <a:gd name="connsiteY0" fmla="*/ 15173 h 80920"/>
                <a:gd name="connsiteX1" fmla="*/ 75054 w 80920"/>
                <a:gd name="connsiteY1" fmla="*/ 15173 h 80920"/>
                <a:gd name="connsiteX2" fmla="*/ 75054 w 80920"/>
                <a:gd name="connsiteY2" fmla="*/ 75054 h 80920"/>
                <a:gd name="connsiteX3" fmla="*/ 15173 w 80920"/>
                <a:gd name="connsiteY3" fmla="*/ 75054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3" y="15173"/>
                  </a:moveTo>
                  <a:lnTo>
                    <a:pt x="75054" y="15173"/>
                  </a:lnTo>
                  <a:lnTo>
                    <a:pt x="75054" y="75054"/>
                  </a:lnTo>
                  <a:lnTo>
                    <a:pt x="15173" y="75054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3" name="Freeform: Shape 497">
              <a:extLst>
                <a:ext uri="{FF2B5EF4-FFF2-40B4-BE49-F238E27FC236}">
                  <a16:creationId xmlns:a16="http://schemas.microsoft.com/office/drawing/2014/main" id="{6894C00A-64BE-E8E3-CDBA-BB729A89017F}"/>
                </a:ext>
              </a:extLst>
            </p:cNvPr>
            <p:cNvSpPr/>
            <p:nvPr/>
          </p:nvSpPr>
          <p:spPr>
            <a:xfrm>
              <a:off x="13221671" y="6632279"/>
              <a:ext cx="72038" cy="72038"/>
            </a:xfrm>
            <a:custGeom>
              <a:avLst/>
              <a:gdLst>
                <a:gd name="connsiteX0" fmla="*/ 15172 w 80920"/>
                <a:gd name="connsiteY0" fmla="*/ 15172 h 80920"/>
                <a:gd name="connsiteX1" fmla="*/ 75054 w 80920"/>
                <a:gd name="connsiteY1" fmla="*/ 15172 h 80920"/>
                <a:gd name="connsiteX2" fmla="*/ 75054 w 80920"/>
                <a:gd name="connsiteY2" fmla="*/ 75053 h 80920"/>
                <a:gd name="connsiteX3" fmla="*/ 15172 w 80920"/>
                <a:gd name="connsiteY3" fmla="*/ 75053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2"/>
                  </a:moveTo>
                  <a:lnTo>
                    <a:pt x="75054" y="15172"/>
                  </a:lnTo>
                  <a:lnTo>
                    <a:pt x="75054" y="75053"/>
                  </a:lnTo>
                  <a:lnTo>
                    <a:pt x="15172" y="75053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4" name="Freeform: Shape 498">
              <a:extLst>
                <a:ext uri="{FF2B5EF4-FFF2-40B4-BE49-F238E27FC236}">
                  <a16:creationId xmlns:a16="http://schemas.microsoft.com/office/drawing/2014/main" id="{93C9976F-0A0E-ACD1-0D2D-6DD0D414C68C}"/>
                </a:ext>
              </a:extLst>
            </p:cNvPr>
            <p:cNvSpPr/>
            <p:nvPr/>
          </p:nvSpPr>
          <p:spPr>
            <a:xfrm>
              <a:off x="12874987" y="6765910"/>
              <a:ext cx="72038" cy="72038"/>
            </a:xfrm>
            <a:custGeom>
              <a:avLst/>
              <a:gdLst>
                <a:gd name="connsiteX0" fmla="*/ 15172 w 80920"/>
                <a:gd name="connsiteY0" fmla="*/ 15173 h 80920"/>
                <a:gd name="connsiteX1" fmla="*/ 75054 w 80920"/>
                <a:gd name="connsiteY1" fmla="*/ 15173 h 80920"/>
                <a:gd name="connsiteX2" fmla="*/ 75054 w 80920"/>
                <a:gd name="connsiteY2" fmla="*/ 75054 h 80920"/>
                <a:gd name="connsiteX3" fmla="*/ 15172 w 80920"/>
                <a:gd name="connsiteY3" fmla="*/ 75054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3"/>
                  </a:moveTo>
                  <a:lnTo>
                    <a:pt x="75054" y="15173"/>
                  </a:lnTo>
                  <a:lnTo>
                    <a:pt x="75054" y="75054"/>
                  </a:lnTo>
                  <a:lnTo>
                    <a:pt x="15172" y="75054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5" name="Freeform: Shape 499">
              <a:extLst>
                <a:ext uri="{FF2B5EF4-FFF2-40B4-BE49-F238E27FC236}">
                  <a16:creationId xmlns:a16="http://schemas.microsoft.com/office/drawing/2014/main" id="{6072E2F8-CFF0-576B-393C-CBF4380BE75E}"/>
                </a:ext>
              </a:extLst>
            </p:cNvPr>
            <p:cNvSpPr/>
            <p:nvPr/>
          </p:nvSpPr>
          <p:spPr>
            <a:xfrm>
              <a:off x="13221671" y="6765910"/>
              <a:ext cx="72038" cy="72038"/>
            </a:xfrm>
            <a:custGeom>
              <a:avLst/>
              <a:gdLst>
                <a:gd name="connsiteX0" fmla="*/ 15172 w 80920"/>
                <a:gd name="connsiteY0" fmla="*/ 15173 h 80920"/>
                <a:gd name="connsiteX1" fmla="*/ 75054 w 80920"/>
                <a:gd name="connsiteY1" fmla="*/ 15173 h 80920"/>
                <a:gd name="connsiteX2" fmla="*/ 75054 w 80920"/>
                <a:gd name="connsiteY2" fmla="*/ 75054 h 80920"/>
                <a:gd name="connsiteX3" fmla="*/ 15172 w 80920"/>
                <a:gd name="connsiteY3" fmla="*/ 75054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3"/>
                  </a:moveTo>
                  <a:lnTo>
                    <a:pt x="75054" y="15173"/>
                  </a:lnTo>
                  <a:lnTo>
                    <a:pt x="75054" y="75054"/>
                  </a:lnTo>
                  <a:lnTo>
                    <a:pt x="15172" y="75054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6" name="Freeform: Shape 500">
              <a:extLst>
                <a:ext uri="{FF2B5EF4-FFF2-40B4-BE49-F238E27FC236}">
                  <a16:creationId xmlns:a16="http://schemas.microsoft.com/office/drawing/2014/main" id="{678856CB-A9A1-D8CD-CD87-CEDA6795D92A}"/>
                </a:ext>
              </a:extLst>
            </p:cNvPr>
            <p:cNvSpPr/>
            <p:nvPr/>
          </p:nvSpPr>
          <p:spPr>
            <a:xfrm>
              <a:off x="13452914" y="6765910"/>
              <a:ext cx="72038" cy="72038"/>
            </a:xfrm>
            <a:custGeom>
              <a:avLst/>
              <a:gdLst>
                <a:gd name="connsiteX0" fmla="*/ 15173 w 80920"/>
                <a:gd name="connsiteY0" fmla="*/ 15173 h 80920"/>
                <a:gd name="connsiteX1" fmla="*/ 75054 w 80920"/>
                <a:gd name="connsiteY1" fmla="*/ 15173 h 80920"/>
                <a:gd name="connsiteX2" fmla="*/ 75054 w 80920"/>
                <a:gd name="connsiteY2" fmla="*/ 75054 h 80920"/>
                <a:gd name="connsiteX3" fmla="*/ 15173 w 80920"/>
                <a:gd name="connsiteY3" fmla="*/ 75054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3" y="15173"/>
                  </a:moveTo>
                  <a:lnTo>
                    <a:pt x="75054" y="15173"/>
                  </a:lnTo>
                  <a:lnTo>
                    <a:pt x="75054" y="75054"/>
                  </a:lnTo>
                  <a:lnTo>
                    <a:pt x="15173" y="75054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7" name="Freeform: Shape 501">
              <a:extLst>
                <a:ext uri="{FF2B5EF4-FFF2-40B4-BE49-F238E27FC236}">
                  <a16:creationId xmlns:a16="http://schemas.microsoft.com/office/drawing/2014/main" id="{0BE1B4BC-2B40-1B3E-14C4-498CF79B1A80}"/>
                </a:ext>
              </a:extLst>
            </p:cNvPr>
            <p:cNvSpPr/>
            <p:nvPr/>
          </p:nvSpPr>
          <p:spPr>
            <a:xfrm>
              <a:off x="13568535" y="6765910"/>
              <a:ext cx="72038" cy="72038"/>
            </a:xfrm>
            <a:custGeom>
              <a:avLst/>
              <a:gdLst>
                <a:gd name="connsiteX0" fmla="*/ 15172 w 80920"/>
                <a:gd name="connsiteY0" fmla="*/ 15173 h 80920"/>
                <a:gd name="connsiteX1" fmla="*/ 75054 w 80920"/>
                <a:gd name="connsiteY1" fmla="*/ 15173 h 80920"/>
                <a:gd name="connsiteX2" fmla="*/ 75054 w 80920"/>
                <a:gd name="connsiteY2" fmla="*/ 75054 h 80920"/>
                <a:gd name="connsiteX3" fmla="*/ 15172 w 80920"/>
                <a:gd name="connsiteY3" fmla="*/ 75054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80920">
                  <a:moveTo>
                    <a:pt x="15172" y="15173"/>
                  </a:moveTo>
                  <a:lnTo>
                    <a:pt x="75054" y="15173"/>
                  </a:lnTo>
                  <a:lnTo>
                    <a:pt x="75054" y="75054"/>
                  </a:lnTo>
                  <a:lnTo>
                    <a:pt x="15172" y="75054"/>
                  </a:lnTo>
                  <a:close/>
                </a:path>
              </a:pathLst>
            </a:custGeom>
            <a:solidFill>
              <a:srgbClr val="BDBD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8" name="Freeform: Shape 520">
              <a:extLst>
                <a:ext uri="{FF2B5EF4-FFF2-40B4-BE49-F238E27FC236}">
                  <a16:creationId xmlns:a16="http://schemas.microsoft.com/office/drawing/2014/main" id="{F3D9F29F-5027-8BA1-269F-1B07F7A097AA}"/>
                </a:ext>
              </a:extLst>
            </p:cNvPr>
            <p:cNvSpPr/>
            <p:nvPr/>
          </p:nvSpPr>
          <p:spPr>
            <a:xfrm>
              <a:off x="10745120" y="1252053"/>
              <a:ext cx="12102433" cy="8284404"/>
            </a:xfrm>
            <a:custGeom>
              <a:avLst/>
              <a:gdLst>
                <a:gd name="connsiteX0" fmla="*/ 13177130 w 13594618"/>
                <a:gd name="connsiteY0" fmla="*/ 1734174 h 9305840"/>
                <a:gd name="connsiteX1" fmla="*/ 13158925 w 13594618"/>
                <a:gd name="connsiteY1" fmla="*/ 7574399 h 9305840"/>
                <a:gd name="connsiteX2" fmla="*/ 13120892 w 13594618"/>
                <a:gd name="connsiteY2" fmla="*/ 7918715 h 9305840"/>
                <a:gd name="connsiteX3" fmla="*/ 12754928 w 13594618"/>
                <a:gd name="connsiteY3" fmla="*/ 8602087 h 9305840"/>
                <a:gd name="connsiteX4" fmla="*/ 12080053 w 13594618"/>
                <a:gd name="connsiteY4" fmla="*/ 8893602 h 9305840"/>
                <a:gd name="connsiteX5" fmla="*/ 1489602 w 13594618"/>
                <a:gd name="connsiteY5" fmla="*/ 8893602 h 9305840"/>
                <a:gd name="connsiteX6" fmla="*/ 819986 w 13594618"/>
                <a:gd name="connsiteY6" fmla="*/ 8605728 h 9305840"/>
                <a:gd name="connsiteX7" fmla="*/ 418824 w 13594618"/>
                <a:gd name="connsiteY7" fmla="*/ 7574601 h 9305840"/>
                <a:gd name="connsiteX8" fmla="*/ 424489 w 13594618"/>
                <a:gd name="connsiteY8" fmla="*/ 5791521 h 9305840"/>
                <a:gd name="connsiteX9" fmla="*/ 426916 w 13594618"/>
                <a:gd name="connsiteY9" fmla="*/ 5019945 h 9305840"/>
                <a:gd name="connsiteX10" fmla="*/ 437435 w 13594618"/>
                <a:gd name="connsiteY10" fmla="*/ 1734174 h 9305840"/>
                <a:gd name="connsiteX11" fmla="*/ 1516306 w 13594618"/>
                <a:gd name="connsiteY11" fmla="*/ 414970 h 9305840"/>
                <a:gd name="connsiteX12" fmla="*/ 12106960 w 13594618"/>
                <a:gd name="connsiteY12" fmla="*/ 414970 h 9305840"/>
                <a:gd name="connsiteX13" fmla="*/ 13177130 w 13594618"/>
                <a:gd name="connsiteY13" fmla="*/ 1734174 h 9305840"/>
                <a:gd name="connsiteX14" fmla="*/ 13033902 w 13594618"/>
                <a:gd name="connsiteY14" fmla="*/ 456037 h 9305840"/>
                <a:gd name="connsiteX15" fmla="*/ 12052743 w 13594618"/>
                <a:gd name="connsiteY15" fmla="*/ 32217 h 9305840"/>
                <a:gd name="connsiteX16" fmla="*/ 1462089 w 13594618"/>
                <a:gd name="connsiteY16" fmla="*/ 32217 h 9305840"/>
                <a:gd name="connsiteX17" fmla="*/ 50839 w 13594618"/>
                <a:gd name="connsiteY17" fmla="*/ 1679755 h 9305840"/>
                <a:gd name="connsiteX18" fmla="*/ 40319 w 13594618"/>
                <a:gd name="connsiteY18" fmla="*/ 4965527 h 9305840"/>
                <a:gd name="connsiteX19" fmla="*/ 32227 w 13594618"/>
                <a:gd name="connsiteY19" fmla="*/ 7520182 h 9305840"/>
                <a:gd name="connsiteX20" fmla="*/ 567717 w 13594618"/>
                <a:gd name="connsiteY20" fmla="*/ 8858200 h 9305840"/>
                <a:gd name="connsiteX21" fmla="*/ 1543212 w 13594618"/>
                <a:gd name="connsiteY21" fmla="*/ 9276558 h 9305840"/>
                <a:gd name="connsiteX22" fmla="*/ 12133663 w 13594618"/>
                <a:gd name="connsiteY22" fmla="*/ 9276558 h 9305840"/>
                <a:gd name="connsiteX23" fmla="*/ 13046039 w 13594618"/>
                <a:gd name="connsiteY23" fmla="*/ 8891579 h 9305840"/>
                <a:gd name="connsiteX24" fmla="*/ 13498789 w 13594618"/>
                <a:gd name="connsiteY24" fmla="*/ 8050008 h 9305840"/>
                <a:gd name="connsiteX25" fmla="*/ 13545521 w 13594618"/>
                <a:gd name="connsiteY25" fmla="*/ 7629020 h 9305840"/>
                <a:gd name="connsiteX26" fmla="*/ 13563729 w 13594618"/>
                <a:gd name="connsiteY26" fmla="*/ 1788795 h 9305840"/>
                <a:gd name="connsiteX27" fmla="*/ 13033902 w 13594618"/>
                <a:gd name="connsiteY27" fmla="*/ 456037 h 93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94618" h="9305840">
                  <a:moveTo>
                    <a:pt x="13177130" y="1734174"/>
                  </a:moveTo>
                  <a:lnTo>
                    <a:pt x="13158925" y="7574399"/>
                  </a:lnTo>
                  <a:cubicBezTo>
                    <a:pt x="13158520" y="7693352"/>
                    <a:pt x="13145370" y="7808865"/>
                    <a:pt x="13120892" y="7918715"/>
                  </a:cubicBezTo>
                  <a:cubicBezTo>
                    <a:pt x="13059999" y="8191619"/>
                    <a:pt x="12929716" y="8429322"/>
                    <a:pt x="12754928" y="8602087"/>
                  </a:cubicBezTo>
                  <a:cubicBezTo>
                    <a:pt x="12570025" y="8784360"/>
                    <a:pt x="12335356" y="8893602"/>
                    <a:pt x="12080053" y="8893602"/>
                  </a:cubicBezTo>
                  <a:lnTo>
                    <a:pt x="1489602" y="8893602"/>
                  </a:lnTo>
                  <a:cubicBezTo>
                    <a:pt x="1236120" y="8893602"/>
                    <a:pt x="1003271" y="8785776"/>
                    <a:pt x="819986" y="8605728"/>
                  </a:cubicBezTo>
                  <a:cubicBezTo>
                    <a:pt x="574191" y="8363979"/>
                    <a:pt x="417610" y="7991947"/>
                    <a:pt x="418824" y="7574601"/>
                  </a:cubicBezTo>
                  <a:lnTo>
                    <a:pt x="424489" y="5791521"/>
                  </a:lnTo>
                  <a:lnTo>
                    <a:pt x="426916" y="5019945"/>
                  </a:lnTo>
                  <a:lnTo>
                    <a:pt x="437435" y="1734174"/>
                  </a:lnTo>
                  <a:cubicBezTo>
                    <a:pt x="439661" y="1005486"/>
                    <a:pt x="922756" y="414970"/>
                    <a:pt x="1516306" y="414970"/>
                  </a:cubicBezTo>
                  <a:lnTo>
                    <a:pt x="12106960" y="414970"/>
                  </a:lnTo>
                  <a:cubicBezTo>
                    <a:pt x="12700105" y="414970"/>
                    <a:pt x="13179557" y="1005689"/>
                    <a:pt x="13177130" y="1734174"/>
                  </a:cubicBezTo>
                  <a:close/>
                  <a:moveTo>
                    <a:pt x="13033902" y="456037"/>
                  </a:moveTo>
                  <a:cubicBezTo>
                    <a:pt x="12758571" y="182729"/>
                    <a:pt x="12410209" y="32217"/>
                    <a:pt x="12052743" y="32217"/>
                  </a:cubicBezTo>
                  <a:lnTo>
                    <a:pt x="1462089" y="32217"/>
                  </a:lnTo>
                  <a:cubicBezTo>
                    <a:pt x="673318" y="32217"/>
                    <a:pt x="53266" y="755847"/>
                    <a:pt x="50839" y="1679755"/>
                  </a:cubicBezTo>
                  <a:lnTo>
                    <a:pt x="40319" y="4965527"/>
                  </a:lnTo>
                  <a:lnTo>
                    <a:pt x="32227" y="7520182"/>
                  </a:lnTo>
                  <a:cubicBezTo>
                    <a:pt x="30609" y="8034228"/>
                    <a:pt x="225829" y="8521976"/>
                    <a:pt x="567717" y="8858200"/>
                  </a:cubicBezTo>
                  <a:cubicBezTo>
                    <a:pt x="842038" y="9128069"/>
                    <a:pt x="1188579" y="9276558"/>
                    <a:pt x="1543212" y="9276558"/>
                  </a:cubicBezTo>
                  <a:lnTo>
                    <a:pt x="12133663" y="9276558"/>
                  </a:lnTo>
                  <a:cubicBezTo>
                    <a:pt x="12470292" y="9276558"/>
                    <a:pt x="12794176" y="9139803"/>
                    <a:pt x="13046039" y="8891579"/>
                  </a:cubicBezTo>
                  <a:cubicBezTo>
                    <a:pt x="13268368" y="8672285"/>
                    <a:pt x="13424948" y="8381175"/>
                    <a:pt x="13498789" y="8050008"/>
                  </a:cubicBezTo>
                  <a:cubicBezTo>
                    <a:pt x="13528931" y="7914062"/>
                    <a:pt x="13544914" y="7772653"/>
                    <a:pt x="13545521" y="7629020"/>
                  </a:cubicBezTo>
                  <a:lnTo>
                    <a:pt x="13563729" y="1788795"/>
                  </a:lnTo>
                  <a:cubicBezTo>
                    <a:pt x="13565347" y="1277783"/>
                    <a:pt x="13372148" y="792059"/>
                    <a:pt x="13033902" y="456037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39" name="Freeform: Shape 521">
              <a:extLst>
                <a:ext uri="{FF2B5EF4-FFF2-40B4-BE49-F238E27FC236}">
                  <a16:creationId xmlns:a16="http://schemas.microsoft.com/office/drawing/2014/main" id="{BCCCD5D0-74F8-61B2-BD47-51F9C7806C3A}"/>
                </a:ext>
              </a:extLst>
            </p:cNvPr>
            <p:cNvSpPr/>
            <p:nvPr/>
          </p:nvSpPr>
          <p:spPr>
            <a:xfrm>
              <a:off x="19182267" y="3980866"/>
              <a:ext cx="2467312" cy="738393"/>
            </a:xfrm>
            <a:custGeom>
              <a:avLst/>
              <a:gdLst>
                <a:gd name="connsiteX0" fmla="*/ 2747889 w 2771521"/>
                <a:gd name="connsiteY0" fmla="*/ 816939 h 829433"/>
                <a:gd name="connsiteX1" fmla="*/ 2694279 w 2771521"/>
                <a:gd name="connsiteY1" fmla="*/ 623944 h 829433"/>
                <a:gd name="connsiteX2" fmla="*/ 2360887 w 2771521"/>
                <a:gd name="connsiteY2" fmla="*/ 520770 h 829433"/>
                <a:gd name="connsiteX3" fmla="*/ 2396087 w 2771521"/>
                <a:gd name="connsiteY3" fmla="*/ 494471 h 829433"/>
                <a:gd name="connsiteX4" fmla="*/ 2445448 w 2771521"/>
                <a:gd name="connsiteY4" fmla="*/ 403234 h 829433"/>
                <a:gd name="connsiteX5" fmla="*/ 2370395 w 2771521"/>
                <a:gd name="connsiteY5" fmla="*/ 190009 h 829433"/>
                <a:gd name="connsiteX6" fmla="*/ 1863833 w 2771521"/>
                <a:gd name="connsiteY6" fmla="*/ 16839 h 829433"/>
                <a:gd name="connsiteX7" fmla="*/ 1554515 w 2771521"/>
                <a:gd name="connsiteY7" fmla="*/ 192234 h 829433"/>
                <a:gd name="connsiteX8" fmla="*/ 1224765 w 2771521"/>
                <a:gd name="connsiteY8" fmla="*/ 57502 h 829433"/>
                <a:gd name="connsiteX9" fmla="*/ 899263 w 2771521"/>
                <a:gd name="connsiteY9" fmla="*/ 300667 h 829433"/>
                <a:gd name="connsiteX10" fmla="*/ 501337 w 2771521"/>
                <a:gd name="connsiteY10" fmla="*/ 219342 h 829433"/>
                <a:gd name="connsiteX11" fmla="*/ 372471 w 2771521"/>
                <a:gd name="connsiteY11" fmla="*/ 343555 h 829433"/>
                <a:gd name="connsiteX12" fmla="*/ 411314 w 2771521"/>
                <a:gd name="connsiteY12" fmla="*/ 525019 h 829433"/>
                <a:gd name="connsiteX13" fmla="*/ 115347 w 2771521"/>
                <a:gd name="connsiteY13" fmla="*/ 613222 h 829433"/>
                <a:gd name="connsiteX14" fmla="*/ 30786 w 2771521"/>
                <a:gd name="connsiteY14" fmla="*/ 816737 h 829433"/>
                <a:gd name="connsiteX15" fmla="*/ 2747889 w 2771521"/>
                <a:gd name="connsiteY15" fmla="*/ 816737 h 82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71521" h="829433">
                  <a:moveTo>
                    <a:pt x="2747889" y="816939"/>
                  </a:moveTo>
                  <a:cubicBezTo>
                    <a:pt x="2774794" y="749371"/>
                    <a:pt x="2739189" y="674721"/>
                    <a:pt x="2694279" y="623944"/>
                  </a:cubicBezTo>
                  <a:cubicBezTo>
                    <a:pt x="2611741" y="530481"/>
                    <a:pt x="2479638" y="494876"/>
                    <a:pt x="2360887" y="520770"/>
                  </a:cubicBezTo>
                  <a:cubicBezTo>
                    <a:pt x="2374240" y="512072"/>
                    <a:pt x="2386985" y="503575"/>
                    <a:pt x="2396087" y="494471"/>
                  </a:cubicBezTo>
                  <a:cubicBezTo>
                    <a:pt x="2421983" y="469386"/>
                    <a:pt x="2438570" y="438636"/>
                    <a:pt x="2445448" y="403234"/>
                  </a:cubicBezTo>
                  <a:cubicBezTo>
                    <a:pt x="2461430" y="322920"/>
                    <a:pt x="2425623" y="246855"/>
                    <a:pt x="2370395" y="190009"/>
                  </a:cubicBezTo>
                  <a:cubicBezTo>
                    <a:pt x="2244159" y="60536"/>
                    <a:pt x="2037611" y="4499"/>
                    <a:pt x="1863833" y="16839"/>
                  </a:cubicBezTo>
                  <a:cubicBezTo>
                    <a:pt x="1761065" y="24122"/>
                    <a:pt x="1583849" y="115360"/>
                    <a:pt x="1554515" y="192234"/>
                  </a:cubicBezTo>
                  <a:cubicBezTo>
                    <a:pt x="1529835" y="112325"/>
                    <a:pt x="1346145" y="43745"/>
                    <a:pt x="1224765" y="57502"/>
                  </a:cubicBezTo>
                  <a:cubicBezTo>
                    <a:pt x="1077894" y="74293"/>
                    <a:pt x="927990" y="153797"/>
                    <a:pt x="899263" y="300667"/>
                  </a:cubicBezTo>
                  <a:cubicBezTo>
                    <a:pt x="785772" y="221163"/>
                    <a:pt x="635462" y="177264"/>
                    <a:pt x="501337" y="219342"/>
                  </a:cubicBezTo>
                  <a:cubicBezTo>
                    <a:pt x="440243" y="238561"/>
                    <a:pt x="388857" y="279628"/>
                    <a:pt x="372471" y="343555"/>
                  </a:cubicBezTo>
                  <a:cubicBezTo>
                    <a:pt x="356287" y="406268"/>
                    <a:pt x="380159" y="469184"/>
                    <a:pt x="411314" y="525019"/>
                  </a:cubicBezTo>
                  <a:cubicBezTo>
                    <a:pt x="306926" y="526840"/>
                    <a:pt x="203348" y="555769"/>
                    <a:pt x="115347" y="613222"/>
                  </a:cubicBezTo>
                  <a:cubicBezTo>
                    <a:pt x="43328" y="660156"/>
                    <a:pt x="-13518" y="738851"/>
                    <a:pt x="30786" y="816737"/>
                  </a:cubicBezTo>
                  <a:lnTo>
                    <a:pt x="2747889" y="8167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0" name="Freeform: Shape 522">
              <a:extLst>
                <a:ext uri="{FF2B5EF4-FFF2-40B4-BE49-F238E27FC236}">
                  <a16:creationId xmlns:a16="http://schemas.microsoft.com/office/drawing/2014/main" id="{118EBD60-68E8-D56F-0D03-730E8F46B02E}"/>
                </a:ext>
              </a:extLst>
            </p:cNvPr>
            <p:cNvSpPr/>
            <p:nvPr/>
          </p:nvSpPr>
          <p:spPr>
            <a:xfrm>
              <a:off x="12458605" y="3345013"/>
              <a:ext cx="1656881" cy="486258"/>
            </a:xfrm>
            <a:custGeom>
              <a:avLst/>
              <a:gdLst>
                <a:gd name="connsiteX0" fmla="*/ 1848423 w 1861168"/>
                <a:gd name="connsiteY0" fmla="*/ 544974 h 546212"/>
                <a:gd name="connsiteX1" fmla="*/ 1848019 w 1861168"/>
                <a:gd name="connsiteY1" fmla="*/ 513415 h 546212"/>
                <a:gd name="connsiteX2" fmla="*/ 1539713 w 1861168"/>
                <a:gd name="connsiteY2" fmla="*/ 355013 h 546212"/>
                <a:gd name="connsiteX3" fmla="*/ 1482056 w 1861168"/>
                <a:gd name="connsiteY3" fmla="*/ 238690 h 546212"/>
                <a:gd name="connsiteX4" fmla="*/ 1322037 w 1861168"/>
                <a:gd name="connsiteY4" fmla="*/ 229182 h 546212"/>
                <a:gd name="connsiteX5" fmla="*/ 1072600 w 1861168"/>
                <a:gd name="connsiteY5" fmla="*/ 15350 h 546212"/>
                <a:gd name="connsiteX6" fmla="*/ 778050 w 1861168"/>
                <a:gd name="connsiteY6" fmla="*/ 228980 h 546212"/>
                <a:gd name="connsiteX7" fmla="*/ 647768 w 1861168"/>
                <a:gd name="connsiteY7" fmla="*/ 301808 h 546212"/>
                <a:gd name="connsiteX8" fmla="*/ 444051 w 1861168"/>
                <a:gd name="connsiteY8" fmla="*/ 389202 h 546212"/>
                <a:gd name="connsiteX9" fmla="*/ 284031 w 1861168"/>
                <a:gd name="connsiteY9" fmla="*/ 421570 h 546212"/>
                <a:gd name="connsiteX10" fmla="*/ 15173 w 1861168"/>
                <a:gd name="connsiteY10" fmla="*/ 544974 h 546212"/>
                <a:gd name="connsiteX11" fmla="*/ 1848423 w 1861168"/>
                <a:gd name="connsiteY11" fmla="*/ 544974 h 54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1168" h="546212">
                  <a:moveTo>
                    <a:pt x="1848423" y="544974"/>
                  </a:moveTo>
                  <a:cubicBezTo>
                    <a:pt x="1849637" y="535466"/>
                    <a:pt x="1849637" y="524946"/>
                    <a:pt x="1848019" y="513415"/>
                  </a:cubicBezTo>
                  <a:cubicBezTo>
                    <a:pt x="1833049" y="410848"/>
                    <a:pt x="1679502" y="340245"/>
                    <a:pt x="1539713" y="355013"/>
                  </a:cubicBezTo>
                  <a:cubicBezTo>
                    <a:pt x="1544568" y="309496"/>
                    <a:pt x="1521505" y="264787"/>
                    <a:pt x="1482056" y="238690"/>
                  </a:cubicBezTo>
                  <a:cubicBezTo>
                    <a:pt x="1434111" y="206929"/>
                    <a:pt x="1374635" y="211784"/>
                    <a:pt x="1322037" y="229182"/>
                  </a:cubicBezTo>
                  <a:cubicBezTo>
                    <a:pt x="1331747" y="97889"/>
                    <a:pt x="1198430" y="10697"/>
                    <a:pt x="1072600" y="15350"/>
                  </a:cubicBezTo>
                  <a:cubicBezTo>
                    <a:pt x="948994" y="20003"/>
                    <a:pt x="795852" y="95461"/>
                    <a:pt x="778050" y="228980"/>
                  </a:cubicBezTo>
                  <a:cubicBezTo>
                    <a:pt x="723631" y="216437"/>
                    <a:pt x="664154" y="247591"/>
                    <a:pt x="647768" y="301808"/>
                  </a:cubicBezTo>
                  <a:cubicBezTo>
                    <a:pt x="570489" y="272070"/>
                    <a:pt x="474193" y="309900"/>
                    <a:pt x="444051" y="389202"/>
                  </a:cubicBezTo>
                  <a:cubicBezTo>
                    <a:pt x="396914" y="357441"/>
                    <a:pt x="318220" y="371197"/>
                    <a:pt x="284031" y="421570"/>
                  </a:cubicBezTo>
                  <a:cubicBezTo>
                    <a:pt x="235681" y="383538"/>
                    <a:pt x="24479" y="389000"/>
                    <a:pt x="15173" y="544974"/>
                  </a:cubicBezTo>
                  <a:lnTo>
                    <a:pt x="1848423" y="5449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1" name="Freeform: Shape 523">
              <a:extLst>
                <a:ext uri="{FF2B5EF4-FFF2-40B4-BE49-F238E27FC236}">
                  <a16:creationId xmlns:a16="http://schemas.microsoft.com/office/drawing/2014/main" id="{47AD2B92-E3FA-C571-82F2-7B4867843418}"/>
                </a:ext>
              </a:extLst>
            </p:cNvPr>
            <p:cNvSpPr/>
            <p:nvPr/>
          </p:nvSpPr>
          <p:spPr>
            <a:xfrm>
              <a:off x="16027472" y="2321984"/>
              <a:ext cx="2719445" cy="558297"/>
            </a:xfrm>
            <a:custGeom>
              <a:avLst/>
              <a:gdLst>
                <a:gd name="connsiteX0" fmla="*/ 3055654 w 3054743"/>
                <a:gd name="connsiteY0" fmla="*/ 604344 h 627132"/>
                <a:gd name="connsiteX1" fmla="*/ 2935284 w 3054743"/>
                <a:gd name="connsiteY1" fmla="*/ 520389 h 627132"/>
                <a:gd name="connsiteX2" fmla="*/ 2785582 w 3054743"/>
                <a:gd name="connsiteY2" fmla="*/ 361987 h 627132"/>
                <a:gd name="connsiteX3" fmla="*/ 2533313 w 3054743"/>
                <a:gd name="connsiteY3" fmla="*/ 398806 h 627132"/>
                <a:gd name="connsiteX4" fmla="*/ 2019873 w 3054743"/>
                <a:gd name="connsiteY4" fmla="*/ 15243 h 627132"/>
                <a:gd name="connsiteX5" fmla="*/ 1478718 w 3054743"/>
                <a:gd name="connsiteY5" fmla="*/ 350456 h 627132"/>
                <a:gd name="connsiteX6" fmla="*/ 1238384 w 3054743"/>
                <a:gd name="connsiteY6" fmla="*/ 497933 h 627132"/>
                <a:gd name="connsiteX7" fmla="*/ 1030217 w 3054743"/>
                <a:gd name="connsiteY7" fmla="*/ 509869 h 627132"/>
                <a:gd name="connsiteX8" fmla="*/ 995220 w 3054743"/>
                <a:gd name="connsiteY8" fmla="*/ 501575 h 627132"/>
                <a:gd name="connsiteX9" fmla="*/ 951522 w 3054743"/>
                <a:gd name="connsiteY9" fmla="*/ 501979 h 627132"/>
                <a:gd name="connsiteX10" fmla="*/ 945453 w 3054743"/>
                <a:gd name="connsiteY10" fmla="*/ 496922 h 627132"/>
                <a:gd name="connsiteX11" fmla="*/ 945048 w 3054743"/>
                <a:gd name="connsiteY11" fmla="*/ 489841 h 627132"/>
                <a:gd name="connsiteX12" fmla="*/ 949094 w 3054743"/>
                <a:gd name="connsiteY12" fmla="*/ 469207 h 627132"/>
                <a:gd name="connsiteX13" fmla="*/ 927853 w 3054743"/>
                <a:gd name="connsiteY13" fmla="*/ 389702 h 627132"/>
                <a:gd name="connsiteX14" fmla="*/ 771272 w 3054743"/>
                <a:gd name="connsiteY14" fmla="*/ 309996 h 627132"/>
                <a:gd name="connsiteX15" fmla="*/ 725957 w 3054743"/>
                <a:gd name="connsiteY15" fmla="*/ 309996 h 627132"/>
                <a:gd name="connsiteX16" fmla="*/ 679023 w 3054743"/>
                <a:gd name="connsiteY16" fmla="*/ 308984 h 627132"/>
                <a:gd name="connsiteX17" fmla="*/ 595675 w 3054743"/>
                <a:gd name="connsiteY17" fmla="*/ 289564 h 627132"/>
                <a:gd name="connsiteX18" fmla="*/ 497356 w 3054743"/>
                <a:gd name="connsiteY18" fmla="*/ 331440 h 627132"/>
                <a:gd name="connsiteX19" fmla="*/ 420077 w 3054743"/>
                <a:gd name="connsiteY19" fmla="*/ 400020 h 627132"/>
                <a:gd name="connsiteX20" fmla="*/ 318320 w 3054743"/>
                <a:gd name="connsiteY20" fmla="*/ 342971 h 627132"/>
                <a:gd name="connsiteX21" fmla="*/ 241850 w 3054743"/>
                <a:gd name="connsiteY21" fmla="*/ 421464 h 627132"/>
                <a:gd name="connsiteX22" fmla="*/ 97206 w 3054743"/>
                <a:gd name="connsiteY22" fmla="*/ 428747 h 627132"/>
                <a:gd name="connsiteX23" fmla="*/ 20332 w 3054743"/>
                <a:gd name="connsiteY23" fmla="*/ 537787 h 627132"/>
                <a:gd name="connsiteX24" fmla="*/ 15475 w 3054743"/>
                <a:gd name="connsiteY24" fmla="*/ 571166 h 627132"/>
                <a:gd name="connsiteX25" fmla="*/ 15475 w 3054743"/>
                <a:gd name="connsiteY25" fmla="*/ 592610 h 627132"/>
                <a:gd name="connsiteX26" fmla="*/ 18105 w 3054743"/>
                <a:gd name="connsiteY26" fmla="*/ 614257 h 627132"/>
                <a:gd name="connsiteX27" fmla="*/ 3055654 w 3054743"/>
                <a:gd name="connsiteY27" fmla="*/ 604344 h 6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54743" h="627132">
                  <a:moveTo>
                    <a:pt x="3055654" y="604344"/>
                  </a:moveTo>
                  <a:cubicBezTo>
                    <a:pt x="3040684" y="548913"/>
                    <a:pt x="2987883" y="529088"/>
                    <a:pt x="2935284" y="520389"/>
                  </a:cubicBezTo>
                  <a:cubicBezTo>
                    <a:pt x="2919303" y="444930"/>
                    <a:pt x="2859017" y="385656"/>
                    <a:pt x="2785582" y="361987"/>
                  </a:cubicBezTo>
                  <a:cubicBezTo>
                    <a:pt x="2700413" y="334474"/>
                    <a:pt x="2610187" y="357739"/>
                    <a:pt x="2533313" y="398806"/>
                  </a:cubicBezTo>
                  <a:cubicBezTo>
                    <a:pt x="2474847" y="169194"/>
                    <a:pt x="2253530" y="19290"/>
                    <a:pt x="2019873" y="15243"/>
                  </a:cubicBezTo>
                  <a:cubicBezTo>
                    <a:pt x="1816156" y="12007"/>
                    <a:pt x="1512301" y="119631"/>
                    <a:pt x="1478718" y="350456"/>
                  </a:cubicBezTo>
                  <a:cubicBezTo>
                    <a:pt x="1369880" y="317683"/>
                    <a:pt x="1256997" y="383633"/>
                    <a:pt x="1238384" y="497933"/>
                  </a:cubicBezTo>
                  <a:cubicBezTo>
                    <a:pt x="1168995" y="480738"/>
                    <a:pt x="1096370" y="486200"/>
                    <a:pt x="1030217" y="509869"/>
                  </a:cubicBezTo>
                  <a:cubicBezTo>
                    <a:pt x="1018484" y="505419"/>
                    <a:pt x="1006750" y="502586"/>
                    <a:pt x="995220" y="501575"/>
                  </a:cubicBezTo>
                  <a:cubicBezTo>
                    <a:pt x="981867" y="500563"/>
                    <a:pt x="963862" y="507442"/>
                    <a:pt x="951522" y="501979"/>
                  </a:cubicBezTo>
                  <a:cubicBezTo>
                    <a:pt x="948689" y="500766"/>
                    <a:pt x="947072" y="499754"/>
                    <a:pt x="945453" y="496922"/>
                  </a:cubicBezTo>
                  <a:cubicBezTo>
                    <a:pt x="943228" y="492876"/>
                    <a:pt x="944644" y="492673"/>
                    <a:pt x="945048" y="489841"/>
                  </a:cubicBezTo>
                  <a:cubicBezTo>
                    <a:pt x="945858" y="483368"/>
                    <a:pt x="948689" y="476489"/>
                    <a:pt x="949094" y="469207"/>
                  </a:cubicBezTo>
                  <a:cubicBezTo>
                    <a:pt x="950713" y="441087"/>
                    <a:pt x="942823" y="413372"/>
                    <a:pt x="927853" y="389702"/>
                  </a:cubicBezTo>
                  <a:cubicBezTo>
                    <a:pt x="893867" y="335283"/>
                    <a:pt x="832974" y="312626"/>
                    <a:pt x="771272" y="309996"/>
                  </a:cubicBezTo>
                  <a:cubicBezTo>
                    <a:pt x="756100" y="309389"/>
                    <a:pt x="740927" y="309591"/>
                    <a:pt x="725957" y="309996"/>
                  </a:cubicBezTo>
                  <a:cubicBezTo>
                    <a:pt x="710380" y="310400"/>
                    <a:pt x="694397" y="312828"/>
                    <a:pt x="679023" y="308984"/>
                  </a:cubicBezTo>
                  <a:cubicBezTo>
                    <a:pt x="649487" y="301701"/>
                    <a:pt x="627841" y="284911"/>
                    <a:pt x="595675" y="289564"/>
                  </a:cubicBezTo>
                  <a:cubicBezTo>
                    <a:pt x="560474" y="294823"/>
                    <a:pt x="527499" y="313435"/>
                    <a:pt x="497356" y="331440"/>
                  </a:cubicBezTo>
                  <a:cubicBezTo>
                    <a:pt x="467619" y="349040"/>
                    <a:pt x="438487" y="370281"/>
                    <a:pt x="420077" y="400020"/>
                  </a:cubicBezTo>
                  <a:cubicBezTo>
                    <a:pt x="401263" y="362796"/>
                    <a:pt x="360803" y="336295"/>
                    <a:pt x="318320" y="342971"/>
                  </a:cubicBezTo>
                  <a:cubicBezTo>
                    <a:pt x="279479" y="349242"/>
                    <a:pt x="247313" y="382420"/>
                    <a:pt x="241850" y="421464"/>
                  </a:cubicBezTo>
                  <a:cubicBezTo>
                    <a:pt x="196131" y="399817"/>
                    <a:pt x="140700" y="403257"/>
                    <a:pt x="97206" y="428747"/>
                  </a:cubicBezTo>
                  <a:cubicBezTo>
                    <a:pt x="57352" y="452213"/>
                    <a:pt x="30850" y="493483"/>
                    <a:pt x="20332" y="537787"/>
                  </a:cubicBezTo>
                  <a:cubicBezTo>
                    <a:pt x="17702" y="548711"/>
                    <a:pt x="16083" y="559838"/>
                    <a:pt x="15475" y="571166"/>
                  </a:cubicBezTo>
                  <a:cubicBezTo>
                    <a:pt x="15072" y="578247"/>
                    <a:pt x="15072" y="585530"/>
                    <a:pt x="15475" y="592610"/>
                  </a:cubicBezTo>
                  <a:cubicBezTo>
                    <a:pt x="15678" y="596049"/>
                    <a:pt x="15274" y="612031"/>
                    <a:pt x="18105" y="614257"/>
                  </a:cubicBezTo>
                  <a:cubicBezTo>
                    <a:pt x="18510" y="614459"/>
                    <a:pt x="3055654" y="604344"/>
                    <a:pt x="3055654" y="6043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2" name="Freeform: Shape 525">
              <a:extLst>
                <a:ext uri="{FF2B5EF4-FFF2-40B4-BE49-F238E27FC236}">
                  <a16:creationId xmlns:a16="http://schemas.microsoft.com/office/drawing/2014/main" id="{593E7A31-0063-36FE-7A04-A54157036189}"/>
                </a:ext>
              </a:extLst>
            </p:cNvPr>
            <p:cNvSpPr/>
            <p:nvPr/>
          </p:nvSpPr>
          <p:spPr>
            <a:xfrm>
              <a:off x="21180281" y="4152180"/>
              <a:ext cx="576307" cy="2953571"/>
            </a:xfrm>
            <a:custGeom>
              <a:avLst/>
              <a:gdLst>
                <a:gd name="connsiteX0" fmla="*/ 320849 w 647362"/>
                <a:gd name="connsiteY0" fmla="*/ 3315712 h 3317734"/>
                <a:gd name="connsiteX1" fmla="*/ 317206 w 647362"/>
                <a:gd name="connsiteY1" fmla="*/ 3315712 h 3317734"/>
                <a:gd name="connsiteX2" fmla="*/ 317206 w 647362"/>
                <a:gd name="connsiteY2" fmla="*/ 3289817 h 3317734"/>
                <a:gd name="connsiteX3" fmla="*/ 320849 w 647362"/>
                <a:gd name="connsiteY3" fmla="*/ 3289817 h 3317734"/>
                <a:gd name="connsiteX4" fmla="*/ 457199 w 647362"/>
                <a:gd name="connsiteY4" fmla="*/ 3257854 h 3317734"/>
                <a:gd name="connsiteX5" fmla="*/ 468732 w 647362"/>
                <a:gd name="connsiteY5" fmla="*/ 3280916 h 3317734"/>
                <a:gd name="connsiteX6" fmla="*/ 320849 w 647362"/>
                <a:gd name="connsiteY6" fmla="*/ 3315712 h 3317734"/>
                <a:gd name="connsiteX7" fmla="*/ 166088 w 647362"/>
                <a:gd name="connsiteY7" fmla="*/ 3315712 h 3317734"/>
                <a:gd name="connsiteX8" fmla="*/ 15173 w 647362"/>
                <a:gd name="connsiteY8" fmla="*/ 3315712 h 3317734"/>
                <a:gd name="connsiteX9" fmla="*/ 15173 w 647362"/>
                <a:gd name="connsiteY9" fmla="*/ 3289817 h 3317734"/>
                <a:gd name="connsiteX10" fmla="*/ 166088 w 647362"/>
                <a:gd name="connsiteY10" fmla="*/ 3289817 h 3317734"/>
                <a:gd name="connsiteX11" fmla="*/ 166088 w 647362"/>
                <a:gd name="connsiteY11" fmla="*/ 3315712 h 3317734"/>
                <a:gd name="connsiteX12" fmla="*/ 587685 w 647362"/>
                <a:gd name="connsiteY12" fmla="*/ 3180777 h 3317734"/>
                <a:gd name="connsiteX13" fmla="*/ 566847 w 647362"/>
                <a:gd name="connsiteY13" fmla="*/ 3165402 h 3317734"/>
                <a:gd name="connsiteX14" fmla="*/ 622278 w 647362"/>
                <a:gd name="connsiteY14" fmla="*/ 3033097 h 3317734"/>
                <a:gd name="connsiteX15" fmla="*/ 647768 w 647362"/>
                <a:gd name="connsiteY15" fmla="*/ 3037143 h 3317734"/>
                <a:gd name="connsiteX16" fmla="*/ 587685 w 647362"/>
                <a:gd name="connsiteY16" fmla="*/ 3180777 h 3317734"/>
                <a:gd name="connsiteX17" fmla="*/ 652015 w 647362"/>
                <a:gd name="connsiteY17" fmla="*/ 2884406 h 3317734"/>
                <a:gd name="connsiteX18" fmla="*/ 626120 w 647362"/>
                <a:gd name="connsiteY18" fmla="*/ 2884406 h 3317734"/>
                <a:gd name="connsiteX19" fmla="*/ 626120 w 647362"/>
                <a:gd name="connsiteY19" fmla="*/ 2733490 h 3317734"/>
                <a:gd name="connsiteX20" fmla="*/ 652015 w 647362"/>
                <a:gd name="connsiteY20" fmla="*/ 2733490 h 3317734"/>
                <a:gd name="connsiteX21" fmla="*/ 652015 w 647362"/>
                <a:gd name="connsiteY21" fmla="*/ 2884406 h 3317734"/>
                <a:gd name="connsiteX22" fmla="*/ 652015 w 647362"/>
                <a:gd name="connsiteY22" fmla="*/ 2582371 h 3317734"/>
                <a:gd name="connsiteX23" fmla="*/ 626120 w 647362"/>
                <a:gd name="connsiteY23" fmla="*/ 2582371 h 3317734"/>
                <a:gd name="connsiteX24" fmla="*/ 626120 w 647362"/>
                <a:gd name="connsiteY24" fmla="*/ 2431455 h 3317734"/>
                <a:gd name="connsiteX25" fmla="*/ 652015 w 647362"/>
                <a:gd name="connsiteY25" fmla="*/ 2431455 h 3317734"/>
                <a:gd name="connsiteX26" fmla="*/ 652015 w 647362"/>
                <a:gd name="connsiteY26" fmla="*/ 2582371 h 3317734"/>
                <a:gd name="connsiteX27" fmla="*/ 652015 w 647362"/>
                <a:gd name="connsiteY27" fmla="*/ 2280336 h 3317734"/>
                <a:gd name="connsiteX28" fmla="*/ 626120 w 647362"/>
                <a:gd name="connsiteY28" fmla="*/ 2280336 h 3317734"/>
                <a:gd name="connsiteX29" fmla="*/ 626120 w 647362"/>
                <a:gd name="connsiteY29" fmla="*/ 2129419 h 3317734"/>
                <a:gd name="connsiteX30" fmla="*/ 652015 w 647362"/>
                <a:gd name="connsiteY30" fmla="*/ 2129419 h 3317734"/>
                <a:gd name="connsiteX31" fmla="*/ 652015 w 647362"/>
                <a:gd name="connsiteY31" fmla="*/ 2280336 h 3317734"/>
                <a:gd name="connsiteX32" fmla="*/ 652015 w 647362"/>
                <a:gd name="connsiteY32" fmla="*/ 1978301 h 3317734"/>
                <a:gd name="connsiteX33" fmla="*/ 626120 w 647362"/>
                <a:gd name="connsiteY33" fmla="*/ 1978301 h 3317734"/>
                <a:gd name="connsiteX34" fmla="*/ 626120 w 647362"/>
                <a:gd name="connsiteY34" fmla="*/ 1827384 h 3317734"/>
                <a:gd name="connsiteX35" fmla="*/ 652015 w 647362"/>
                <a:gd name="connsiteY35" fmla="*/ 1827384 h 3317734"/>
                <a:gd name="connsiteX36" fmla="*/ 652015 w 647362"/>
                <a:gd name="connsiteY36" fmla="*/ 1978301 h 3317734"/>
                <a:gd name="connsiteX37" fmla="*/ 652015 w 647362"/>
                <a:gd name="connsiteY37" fmla="*/ 1676265 h 3317734"/>
                <a:gd name="connsiteX38" fmla="*/ 626120 w 647362"/>
                <a:gd name="connsiteY38" fmla="*/ 1676265 h 3317734"/>
                <a:gd name="connsiteX39" fmla="*/ 626120 w 647362"/>
                <a:gd name="connsiteY39" fmla="*/ 1525349 h 3317734"/>
                <a:gd name="connsiteX40" fmla="*/ 652015 w 647362"/>
                <a:gd name="connsiteY40" fmla="*/ 1525349 h 3317734"/>
                <a:gd name="connsiteX41" fmla="*/ 652015 w 647362"/>
                <a:gd name="connsiteY41" fmla="*/ 1676265 h 3317734"/>
                <a:gd name="connsiteX42" fmla="*/ 652015 w 647362"/>
                <a:gd name="connsiteY42" fmla="*/ 1374230 h 3317734"/>
                <a:gd name="connsiteX43" fmla="*/ 626120 w 647362"/>
                <a:gd name="connsiteY43" fmla="*/ 1374230 h 3317734"/>
                <a:gd name="connsiteX44" fmla="*/ 626120 w 647362"/>
                <a:gd name="connsiteY44" fmla="*/ 1223314 h 3317734"/>
                <a:gd name="connsiteX45" fmla="*/ 652015 w 647362"/>
                <a:gd name="connsiteY45" fmla="*/ 1223314 h 3317734"/>
                <a:gd name="connsiteX46" fmla="*/ 652015 w 647362"/>
                <a:gd name="connsiteY46" fmla="*/ 1374230 h 3317734"/>
                <a:gd name="connsiteX47" fmla="*/ 652015 w 647362"/>
                <a:gd name="connsiteY47" fmla="*/ 1072195 h 3317734"/>
                <a:gd name="connsiteX48" fmla="*/ 626120 w 647362"/>
                <a:gd name="connsiteY48" fmla="*/ 1072195 h 3317734"/>
                <a:gd name="connsiteX49" fmla="*/ 626120 w 647362"/>
                <a:gd name="connsiteY49" fmla="*/ 921278 h 3317734"/>
                <a:gd name="connsiteX50" fmla="*/ 652015 w 647362"/>
                <a:gd name="connsiteY50" fmla="*/ 921278 h 3317734"/>
                <a:gd name="connsiteX51" fmla="*/ 652015 w 647362"/>
                <a:gd name="connsiteY51" fmla="*/ 1072195 h 3317734"/>
                <a:gd name="connsiteX52" fmla="*/ 652015 w 647362"/>
                <a:gd name="connsiteY52" fmla="*/ 770160 h 3317734"/>
                <a:gd name="connsiteX53" fmla="*/ 626120 w 647362"/>
                <a:gd name="connsiteY53" fmla="*/ 770160 h 3317734"/>
                <a:gd name="connsiteX54" fmla="*/ 626120 w 647362"/>
                <a:gd name="connsiteY54" fmla="*/ 619243 h 3317734"/>
                <a:gd name="connsiteX55" fmla="*/ 652015 w 647362"/>
                <a:gd name="connsiteY55" fmla="*/ 619243 h 3317734"/>
                <a:gd name="connsiteX56" fmla="*/ 652015 w 647362"/>
                <a:gd name="connsiteY56" fmla="*/ 770160 h 3317734"/>
                <a:gd name="connsiteX57" fmla="*/ 652015 w 647362"/>
                <a:gd name="connsiteY57" fmla="*/ 468124 h 3317734"/>
                <a:gd name="connsiteX58" fmla="*/ 626120 w 647362"/>
                <a:gd name="connsiteY58" fmla="*/ 468124 h 3317734"/>
                <a:gd name="connsiteX59" fmla="*/ 626120 w 647362"/>
                <a:gd name="connsiteY59" fmla="*/ 317208 h 3317734"/>
                <a:gd name="connsiteX60" fmla="*/ 652015 w 647362"/>
                <a:gd name="connsiteY60" fmla="*/ 317208 h 3317734"/>
                <a:gd name="connsiteX61" fmla="*/ 652015 w 647362"/>
                <a:gd name="connsiteY61" fmla="*/ 468124 h 3317734"/>
                <a:gd name="connsiteX62" fmla="*/ 652015 w 647362"/>
                <a:gd name="connsiteY62" fmla="*/ 166089 h 3317734"/>
                <a:gd name="connsiteX63" fmla="*/ 626120 w 647362"/>
                <a:gd name="connsiteY63" fmla="*/ 166089 h 3317734"/>
                <a:gd name="connsiteX64" fmla="*/ 626120 w 647362"/>
                <a:gd name="connsiteY64" fmla="*/ 15173 h 3317734"/>
                <a:gd name="connsiteX65" fmla="*/ 652015 w 647362"/>
                <a:gd name="connsiteY65" fmla="*/ 15173 h 3317734"/>
                <a:gd name="connsiteX66" fmla="*/ 652015 w 647362"/>
                <a:gd name="connsiteY66" fmla="*/ 166089 h 33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47362" h="3317734">
                  <a:moveTo>
                    <a:pt x="320849" y="3315712"/>
                  </a:moveTo>
                  <a:lnTo>
                    <a:pt x="317206" y="3315712"/>
                  </a:lnTo>
                  <a:lnTo>
                    <a:pt x="317206" y="3289817"/>
                  </a:lnTo>
                  <a:lnTo>
                    <a:pt x="320849" y="3289817"/>
                  </a:lnTo>
                  <a:cubicBezTo>
                    <a:pt x="368794" y="3289817"/>
                    <a:pt x="414514" y="3279095"/>
                    <a:pt x="457199" y="3257854"/>
                  </a:cubicBezTo>
                  <a:lnTo>
                    <a:pt x="468732" y="3280916"/>
                  </a:lnTo>
                  <a:cubicBezTo>
                    <a:pt x="422607" y="3303978"/>
                    <a:pt x="372839" y="3315712"/>
                    <a:pt x="320849" y="3315712"/>
                  </a:cubicBezTo>
                  <a:close/>
                  <a:moveTo>
                    <a:pt x="166088" y="3315712"/>
                  </a:moveTo>
                  <a:lnTo>
                    <a:pt x="15173" y="3315712"/>
                  </a:lnTo>
                  <a:lnTo>
                    <a:pt x="15173" y="3289817"/>
                  </a:lnTo>
                  <a:lnTo>
                    <a:pt x="166088" y="3289817"/>
                  </a:lnTo>
                  <a:lnTo>
                    <a:pt x="166088" y="3315712"/>
                  </a:lnTo>
                  <a:close/>
                  <a:moveTo>
                    <a:pt x="587685" y="3180777"/>
                  </a:moveTo>
                  <a:lnTo>
                    <a:pt x="566847" y="3165402"/>
                  </a:lnTo>
                  <a:cubicBezTo>
                    <a:pt x="595573" y="3126560"/>
                    <a:pt x="614590" y="3080638"/>
                    <a:pt x="622278" y="3033097"/>
                  </a:cubicBezTo>
                  <a:lnTo>
                    <a:pt x="647768" y="3037143"/>
                  </a:lnTo>
                  <a:cubicBezTo>
                    <a:pt x="639675" y="3088730"/>
                    <a:pt x="618838" y="3138496"/>
                    <a:pt x="587685" y="3180777"/>
                  </a:cubicBezTo>
                  <a:close/>
                  <a:moveTo>
                    <a:pt x="652015" y="2884406"/>
                  </a:moveTo>
                  <a:lnTo>
                    <a:pt x="626120" y="2884406"/>
                  </a:lnTo>
                  <a:lnTo>
                    <a:pt x="626120" y="2733490"/>
                  </a:lnTo>
                  <a:lnTo>
                    <a:pt x="652015" y="2733490"/>
                  </a:lnTo>
                  <a:lnTo>
                    <a:pt x="652015" y="2884406"/>
                  </a:lnTo>
                  <a:close/>
                  <a:moveTo>
                    <a:pt x="652015" y="2582371"/>
                  </a:moveTo>
                  <a:lnTo>
                    <a:pt x="626120" y="2582371"/>
                  </a:lnTo>
                  <a:lnTo>
                    <a:pt x="626120" y="2431455"/>
                  </a:lnTo>
                  <a:lnTo>
                    <a:pt x="652015" y="2431455"/>
                  </a:lnTo>
                  <a:lnTo>
                    <a:pt x="652015" y="2582371"/>
                  </a:lnTo>
                  <a:close/>
                  <a:moveTo>
                    <a:pt x="652015" y="2280336"/>
                  </a:moveTo>
                  <a:lnTo>
                    <a:pt x="626120" y="2280336"/>
                  </a:lnTo>
                  <a:lnTo>
                    <a:pt x="626120" y="2129419"/>
                  </a:lnTo>
                  <a:lnTo>
                    <a:pt x="652015" y="2129419"/>
                  </a:lnTo>
                  <a:lnTo>
                    <a:pt x="652015" y="2280336"/>
                  </a:lnTo>
                  <a:close/>
                  <a:moveTo>
                    <a:pt x="652015" y="1978301"/>
                  </a:moveTo>
                  <a:lnTo>
                    <a:pt x="626120" y="1978301"/>
                  </a:lnTo>
                  <a:lnTo>
                    <a:pt x="626120" y="1827384"/>
                  </a:lnTo>
                  <a:lnTo>
                    <a:pt x="652015" y="1827384"/>
                  </a:lnTo>
                  <a:lnTo>
                    <a:pt x="652015" y="1978301"/>
                  </a:lnTo>
                  <a:close/>
                  <a:moveTo>
                    <a:pt x="652015" y="1676265"/>
                  </a:moveTo>
                  <a:lnTo>
                    <a:pt x="626120" y="1676265"/>
                  </a:lnTo>
                  <a:lnTo>
                    <a:pt x="626120" y="1525349"/>
                  </a:lnTo>
                  <a:lnTo>
                    <a:pt x="652015" y="1525349"/>
                  </a:lnTo>
                  <a:lnTo>
                    <a:pt x="652015" y="1676265"/>
                  </a:lnTo>
                  <a:close/>
                  <a:moveTo>
                    <a:pt x="652015" y="1374230"/>
                  </a:moveTo>
                  <a:lnTo>
                    <a:pt x="626120" y="1374230"/>
                  </a:lnTo>
                  <a:lnTo>
                    <a:pt x="626120" y="1223314"/>
                  </a:lnTo>
                  <a:lnTo>
                    <a:pt x="652015" y="1223314"/>
                  </a:lnTo>
                  <a:lnTo>
                    <a:pt x="652015" y="1374230"/>
                  </a:lnTo>
                  <a:close/>
                  <a:moveTo>
                    <a:pt x="652015" y="1072195"/>
                  </a:moveTo>
                  <a:lnTo>
                    <a:pt x="626120" y="1072195"/>
                  </a:lnTo>
                  <a:lnTo>
                    <a:pt x="626120" y="921278"/>
                  </a:lnTo>
                  <a:lnTo>
                    <a:pt x="652015" y="921278"/>
                  </a:lnTo>
                  <a:lnTo>
                    <a:pt x="652015" y="1072195"/>
                  </a:lnTo>
                  <a:close/>
                  <a:moveTo>
                    <a:pt x="652015" y="770160"/>
                  </a:moveTo>
                  <a:lnTo>
                    <a:pt x="626120" y="770160"/>
                  </a:lnTo>
                  <a:lnTo>
                    <a:pt x="626120" y="619243"/>
                  </a:lnTo>
                  <a:lnTo>
                    <a:pt x="652015" y="619243"/>
                  </a:lnTo>
                  <a:lnTo>
                    <a:pt x="652015" y="770160"/>
                  </a:lnTo>
                  <a:close/>
                  <a:moveTo>
                    <a:pt x="652015" y="468124"/>
                  </a:moveTo>
                  <a:lnTo>
                    <a:pt x="626120" y="468124"/>
                  </a:lnTo>
                  <a:lnTo>
                    <a:pt x="626120" y="317208"/>
                  </a:lnTo>
                  <a:lnTo>
                    <a:pt x="652015" y="317208"/>
                  </a:lnTo>
                  <a:lnTo>
                    <a:pt x="652015" y="468124"/>
                  </a:lnTo>
                  <a:close/>
                  <a:moveTo>
                    <a:pt x="652015" y="166089"/>
                  </a:moveTo>
                  <a:lnTo>
                    <a:pt x="626120" y="166089"/>
                  </a:lnTo>
                  <a:lnTo>
                    <a:pt x="626120" y="15173"/>
                  </a:lnTo>
                  <a:lnTo>
                    <a:pt x="652015" y="15173"/>
                  </a:lnTo>
                  <a:lnTo>
                    <a:pt x="652015" y="1660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3" name="Freeform: Shape 527">
              <a:extLst>
                <a:ext uri="{FF2B5EF4-FFF2-40B4-BE49-F238E27FC236}">
                  <a16:creationId xmlns:a16="http://schemas.microsoft.com/office/drawing/2014/main" id="{D3BDC6B9-F43F-3185-6C79-7E241F9BF935}"/>
                </a:ext>
              </a:extLst>
            </p:cNvPr>
            <p:cNvSpPr/>
            <p:nvPr/>
          </p:nvSpPr>
          <p:spPr>
            <a:xfrm>
              <a:off x="21629620" y="3355797"/>
              <a:ext cx="234124" cy="756402"/>
            </a:xfrm>
            <a:custGeom>
              <a:avLst/>
              <a:gdLst>
                <a:gd name="connsiteX0" fmla="*/ 259149 w 262991"/>
                <a:gd name="connsiteY0" fmla="*/ 341079 h 849663"/>
                <a:gd name="connsiteX1" fmla="*/ 137161 w 262991"/>
                <a:gd name="connsiteY1" fmla="*/ 851080 h 849663"/>
                <a:gd name="connsiteX2" fmla="*/ 15173 w 262991"/>
                <a:gd name="connsiteY2" fmla="*/ 341079 h 849663"/>
                <a:gd name="connsiteX3" fmla="*/ 137161 w 262991"/>
                <a:gd name="connsiteY3" fmla="*/ 15173 h 849663"/>
                <a:gd name="connsiteX4" fmla="*/ 259149 w 262991"/>
                <a:gd name="connsiteY4" fmla="*/ 341079 h 84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991" h="849663">
                  <a:moveTo>
                    <a:pt x="259149" y="341079"/>
                  </a:moveTo>
                  <a:cubicBezTo>
                    <a:pt x="259149" y="565431"/>
                    <a:pt x="137161" y="851080"/>
                    <a:pt x="137161" y="851080"/>
                  </a:cubicBezTo>
                  <a:cubicBezTo>
                    <a:pt x="137161" y="851080"/>
                    <a:pt x="15173" y="565431"/>
                    <a:pt x="15173" y="341079"/>
                  </a:cubicBezTo>
                  <a:cubicBezTo>
                    <a:pt x="15173" y="116728"/>
                    <a:pt x="69795" y="15173"/>
                    <a:pt x="137161" y="15173"/>
                  </a:cubicBezTo>
                  <a:cubicBezTo>
                    <a:pt x="204526" y="15173"/>
                    <a:pt x="259149" y="116728"/>
                    <a:pt x="259149" y="3410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4" name="Freeform: Shape 528">
              <a:extLst>
                <a:ext uri="{FF2B5EF4-FFF2-40B4-BE49-F238E27FC236}">
                  <a16:creationId xmlns:a16="http://schemas.microsoft.com/office/drawing/2014/main" id="{B44AB2C4-63FA-CB19-7449-AE6B0BD1473A}"/>
                </a:ext>
              </a:extLst>
            </p:cNvPr>
            <p:cNvSpPr/>
            <p:nvPr/>
          </p:nvSpPr>
          <p:spPr>
            <a:xfrm>
              <a:off x="21651951" y="3355797"/>
              <a:ext cx="198105" cy="612326"/>
            </a:xfrm>
            <a:custGeom>
              <a:avLst/>
              <a:gdLst>
                <a:gd name="connsiteX0" fmla="*/ 208978 w 222530"/>
                <a:gd name="connsiteY0" fmla="*/ 273916 h 687823"/>
                <a:gd name="connsiteX1" fmla="*/ 112075 w 222530"/>
                <a:gd name="connsiteY1" fmla="*/ 678720 h 687823"/>
                <a:gd name="connsiteX2" fmla="*/ 15173 w 222530"/>
                <a:gd name="connsiteY2" fmla="*/ 273916 h 687823"/>
                <a:gd name="connsiteX3" fmla="*/ 112075 w 222530"/>
                <a:gd name="connsiteY3" fmla="*/ 15173 h 687823"/>
                <a:gd name="connsiteX4" fmla="*/ 208978 w 222530"/>
                <a:gd name="connsiteY4" fmla="*/ 273916 h 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687823">
                  <a:moveTo>
                    <a:pt x="208978" y="273916"/>
                  </a:moveTo>
                  <a:cubicBezTo>
                    <a:pt x="208978" y="451940"/>
                    <a:pt x="112075" y="678720"/>
                    <a:pt x="112075" y="678720"/>
                  </a:cubicBezTo>
                  <a:cubicBezTo>
                    <a:pt x="112075" y="678720"/>
                    <a:pt x="15173" y="451940"/>
                    <a:pt x="15173" y="273916"/>
                  </a:cubicBezTo>
                  <a:cubicBezTo>
                    <a:pt x="15173" y="95891"/>
                    <a:pt x="58465" y="15173"/>
                    <a:pt x="112075" y="15173"/>
                  </a:cubicBezTo>
                  <a:cubicBezTo>
                    <a:pt x="165686" y="15173"/>
                    <a:pt x="208978" y="95688"/>
                    <a:pt x="208978" y="273916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5" name="Freeform: Shape 529">
              <a:extLst>
                <a:ext uri="{FF2B5EF4-FFF2-40B4-BE49-F238E27FC236}">
                  <a16:creationId xmlns:a16="http://schemas.microsoft.com/office/drawing/2014/main" id="{2E07560D-0BFA-48F5-B52F-396B76A69DD1}"/>
                </a:ext>
              </a:extLst>
            </p:cNvPr>
            <p:cNvSpPr/>
            <p:nvPr/>
          </p:nvSpPr>
          <p:spPr>
            <a:xfrm>
              <a:off x="21674105" y="3355797"/>
              <a:ext cx="144077" cy="450239"/>
            </a:xfrm>
            <a:custGeom>
              <a:avLst/>
              <a:gdLst>
                <a:gd name="connsiteX0" fmla="*/ 159211 w 161840"/>
                <a:gd name="connsiteY0" fmla="*/ 207561 h 505752"/>
                <a:gd name="connsiteX1" fmla="*/ 87190 w 161840"/>
                <a:gd name="connsiteY1" fmla="*/ 508787 h 505752"/>
                <a:gd name="connsiteX2" fmla="*/ 15173 w 161840"/>
                <a:gd name="connsiteY2" fmla="*/ 207561 h 505752"/>
                <a:gd name="connsiteX3" fmla="*/ 87190 w 161840"/>
                <a:gd name="connsiteY3" fmla="*/ 15173 h 505752"/>
                <a:gd name="connsiteX4" fmla="*/ 159211 w 161840"/>
                <a:gd name="connsiteY4" fmla="*/ 207561 h 5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840" h="505752">
                  <a:moveTo>
                    <a:pt x="159211" y="207561"/>
                  </a:moveTo>
                  <a:cubicBezTo>
                    <a:pt x="159211" y="340068"/>
                    <a:pt x="87190" y="508787"/>
                    <a:pt x="87190" y="508787"/>
                  </a:cubicBezTo>
                  <a:cubicBezTo>
                    <a:pt x="87190" y="508787"/>
                    <a:pt x="15173" y="340068"/>
                    <a:pt x="15173" y="207561"/>
                  </a:cubicBezTo>
                  <a:cubicBezTo>
                    <a:pt x="15173" y="75054"/>
                    <a:pt x="47540" y="15173"/>
                    <a:pt x="87190" y="15173"/>
                  </a:cubicBezTo>
                  <a:cubicBezTo>
                    <a:pt x="126841" y="15173"/>
                    <a:pt x="159211" y="75054"/>
                    <a:pt x="159211" y="207561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6" name="Freeform: Shape 530">
              <a:extLst>
                <a:ext uri="{FF2B5EF4-FFF2-40B4-BE49-F238E27FC236}">
                  <a16:creationId xmlns:a16="http://schemas.microsoft.com/office/drawing/2014/main" id="{0B6E691F-B621-4D0F-6705-DDB1BEE8EFFA}"/>
                </a:ext>
              </a:extLst>
            </p:cNvPr>
            <p:cNvSpPr/>
            <p:nvPr/>
          </p:nvSpPr>
          <p:spPr>
            <a:xfrm>
              <a:off x="21915612" y="2992724"/>
              <a:ext cx="198105" cy="378201"/>
            </a:xfrm>
            <a:custGeom>
              <a:avLst/>
              <a:gdLst>
                <a:gd name="connsiteX0" fmla="*/ 223138 w 222530"/>
                <a:gd name="connsiteY0" fmla="*/ 204122 h 424831"/>
                <a:gd name="connsiteX1" fmla="*/ 55430 w 222530"/>
                <a:gd name="connsiteY1" fmla="*/ 15173 h 424831"/>
                <a:gd name="connsiteX2" fmla="*/ 15173 w 222530"/>
                <a:gd name="connsiteY2" fmla="*/ 352611 h 424831"/>
                <a:gd name="connsiteX3" fmla="*/ 216666 w 222530"/>
                <a:gd name="connsiteY3" fmla="*/ 425843 h 424831"/>
                <a:gd name="connsiteX4" fmla="*/ 209583 w 222530"/>
                <a:gd name="connsiteY4" fmla="*/ 321659 h 424831"/>
                <a:gd name="connsiteX5" fmla="*/ 223138 w 222530"/>
                <a:gd name="connsiteY5" fmla="*/ 204122 h 42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30" h="424831">
                  <a:moveTo>
                    <a:pt x="223138" y="204122"/>
                  </a:moveTo>
                  <a:lnTo>
                    <a:pt x="55430" y="15173"/>
                  </a:lnTo>
                  <a:cubicBezTo>
                    <a:pt x="44508" y="135946"/>
                    <a:pt x="28120" y="256922"/>
                    <a:pt x="15173" y="352611"/>
                  </a:cubicBezTo>
                  <a:lnTo>
                    <a:pt x="216666" y="425843"/>
                  </a:lnTo>
                  <a:cubicBezTo>
                    <a:pt x="212213" y="395498"/>
                    <a:pt x="209786" y="360096"/>
                    <a:pt x="209583" y="321659"/>
                  </a:cubicBezTo>
                  <a:cubicBezTo>
                    <a:pt x="209583" y="274320"/>
                    <a:pt x="215248" y="235276"/>
                    <a:pt x="223138" y="2041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7" name="Freeform: Shape 531">
              <a:extLst>
                <a:ext uri="{FF2B5EF4-FFF2-40B4-BE49-F238E27FC236}">
                  <a16:creationId xmlns:a16="http://schemas.microsoft.com/office/drawing/2014/main" id="{294455EA-1FB7-4FCD-E78F-E8CC74CCBFD2}"/>
                </a:ext>
              </a:extLst>
            </p:cNvPr>
            <p:cNvSpPr/>
            <p:nvPr/>
          </p:nvSpPr>
          <p:spPr>
            <a:xfrm>
              <a:off x="22088864" y="3113568"/>
              <a:ext cx="108058" cy="324173"/>
            </a:xfrm>
            <a:custGeom>
              <a:avLst/>
              <a:gdLst>
                <a:gd name="connsiteX0" fmla="*/ 91238 w 121380"/>
                <a:gd name="connsiteY0" fmla="*/ 15173 h 364141"/>
                <a:gd name="connsiteX1" fmla="*/ 68580 w 121380"/>
                <a:gd name="connsiteY1" fmla="*/ 20837 h 364141"/>
                <a:gd name="connsiteX2" fmla="*/ 45923 w 121380"/>
                <a:gd name="connsiteY2" fmla="*/ 15375 h 364141"/>
                <a:gd name="connsiteX3" fmla="*/ 28525 w 121380"/>
                <a:gd name="connsiteY3" fmla="*/ 68580 h 364141"/>
                <a:gd name="connsiteX4" fmla="*/ 15173 w 121380"/>
                <a:gd name="connsiteY4" fmla="*/ 186117 h 364141"/>
                <a:gd name="connsiteX5" fmla="*/ 22255 w 121380"/>
                <a:gd name="connsiteY5" fmla="*/ 290302 h 364141"/>
                <a:gd name="connsiteX6" fmla="*/ 36820 w 121380"/>
                <a:gd name="connsiteY6" fmla="*/ 352610 h 364141"/>
                <a:gd name="connsiteX7" fmla="*/ 69795 w 121380"/>
                <a:gd name="connsiteY7" fmla="*/ 352408 h 364141"/>
                <a:gd name="connsiteX8" fmla="*/ 102770 w 121380"/>
                <a:gd name="connsiteY8" fmla="*/ 352206 h 364141"/>
                <a:gd name="connsiteX9" fmla="*/ 123203 w 121380"/>
                <a:gd name="connsiteY9" fmla="*/ 185510 h 364141"/>
                <a:gd name="connsiteX10" fmla="*/ 91238 w 121380"/>
                <a:gd name="connsiteY10" fmla="*/ 15173 h 36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380" h="364141">
                  <a:moveTo>
                    <a:pt x="91238" y="15173"/>
                  </a:moveTo>
                  <a:cubicBezTo>
                    <a:pt x="84158" y="18814"/>
                    <a:pt x="76470" y="20837"/>
                    <a:pt x="68580" y="20837"/>
                  </a:cubicBezTo>
                  <a:cubicBezTo>
                    <a:pt x="60488" y="20837"/>
                    <a:pt x="53003" y="18814"/>
                    <a:pt x="45923" y="15375"/>
                  </a:cubicBezTo>
                  <a:cubicBezTo>
                    <a:pt x="40055" y="29334"/>
                    <a:pt x="33785" y="47136"/>
                    <a:pt x="28525" y="68580"/>
                  </a:cubicBezTo>
                  <a:cubicBezTo>
                    <a:pt x="20838" y="99734"/>
                    <a:pt x="15173" y="138778"/>
                    <a:pt x="15173" y="186117"/>
                  </a:cubicBezTo>
                  <a:cubicBezTo>
                    <a:pt x="15375" y="224554"/>
                    <a:pt x="17803" y="260159"/>
                    <a:pt x="22255" y="290302"/>
                  </a:cubicBezTo>
                  <a:cubicBezTo>
                    <a:pt x="25895" y="314982"/>
                    <a:pt x="30750" y="336224"/>
                    <a:pt x="36820" y="352610"/>
                  </a:cubicBezTo>
                  <a:lnTo>
                    <a:pt x="69795" y="352408"/>
                  </a:lnTo>
                  <a:lnTo>
                    <a:pt x="102770" y="352206"/>
                  </a:lnTo>
                  <a:cubicBezTo>
                    <a:pt x="116121" y="315589"/>
                    <a:pt x="123606" y="255304"/>
                    <a:pt x="123203" y="185510"/>
                  </a:cubicBezTo>
                  <a:cubicBezTo>
                    <a:pt x="122798" y="106006"/>
                    <a:pt x="106208" y="49564"/>
                    <a:pt x="91238" y="151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8" name="Freeform: Shape 532">
              <a:extLst>
                <a:ext uri="{FF2B5EF4-FFF2-40B4-BE49-F238E27FC236}">
                  <a16:creationId xmlns:a16="http://schemas.microsoft.com/office/drawing/2014/main" id="{E9ABFFD2-727C-0196-203E-DD9959F9A15E}"/>
                </a:ext>
              </a:extLst>
            </p:cNvPr>
            <p:cNvSpPr/>
            <p:nvPr/>
          </p:nvSpPr>
          <p:spPr>
            <a:xfrm>
              <a:off x="22107955" y="3413788"/>
              <a:ext cx="72038" cy="36019"/>
            </a:xfrm>
            <a:custGeom>
              <a:avLst/>
              <a:gdLst>
                <a:gd name="connsiteX0" fmla="*/ 15173 w 80920"/>
                <a:gd name="connsiteY0" fmla="*/ 15173 h 40460"/>
                <a:gd name="connsiteX1" fmla="*/ 21645 w 80920"/>
                <a:gd name="connsiteY1" fmla="*/ 29940 h 40460"/>
                <a:gd name="connsiteX2" fmla="*/ 48148 w 80920"/>
                <a:gd name="connsiteY2" fmla="*/ 29940 h 40460"/>
                <a:gd name="connsiteX3" fmla="*/ 74648 w 80920"/>
                <a:gd name="connsiteY3" fmla="*/ 29940 h 40460"/>
                <a:gd name="connsiteX4" fmla="*/ 80920 w 80920"/>
                <a:gd name="connsiteY4" fmla="*/ 15173 h 40460"/>
                <a:gd name="connsiteX5" fmla="*/ 47945 w 80920"/>
                <a:gd name="connsiteY5" fmla="*/ 15375 h 40460"/>
                <a:gd name="connsiteX6" fmla="*/ 15173 w 80920"/>
                <a:gd name="connsiteY6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0" h="40460">
                  <a:moveTo>
                    <a:pt x="15173" y="15173"/>
                  </a:moveTo>
                  <a:cubicBezTo>
                    <a:pt x="17195" y="20635"/>
                    <a:pt x="19420" y="25692"/>
                    <a:pt x="21645" y="29940"/>
                  </a:cubicBezTo>
                  <a:lnTo>
                    <a:pt x="48148" y="29940"/>
                  </a:lnTo>
                  <a:lnTo>
                    <a:pt x="74648" y="29940"/>
                  </a:lnTo>
                  <a:cubicBezTo>
                    <a:pt x="76873" y="25490"/>
                    <a:pt x="79100" y="20635"/>
                    <a:pt x="80920" y="15173"/>
                  </a:cubicBezTo>
                  <a:lnTo>
                    <a:pt x="47945" y="15375"/>
                  </a:lnTo>
                  <a:lnTo>
                    <a:pt x="15173" y="15173"/>
                  </a:lnTo>
                  <a:close/>
                </a:path>
              </a:pathLst>
            </a:custGeom>
            <a:solidFill>
              <a:srgbClr val="572B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9" name="Freeform: Shape 533">
              <a:extLst>
                <a:ext uri="{FF2B5EF4-FFF2-40B4-BE49-F238E27FC236}">
                  <a16:creationId xmlns:a16="http://schemas.microsoft.com/office/drawing/2014/main" id="{BA8EA47A-519B-B936-0848-9CAAE37946C6}"/>
                </a:ext>
              </a:extLst>
            </p:cNvPr>
            <p:cNvSpPr/>
            <p:nvPr/>
          </p:nvSpPr>
          <p:spPr>
            <a:xfrm>
              <a:off x="22116059" y="3076648"/>
              <a:ext cx="54028" cy="54028"/>
            </a:xfrm>
            <a:custGeom>
              <a:avLst/>
              <a:gdLst>
                <a:gd name="connsiteX0" fmla="*/ 60690 w 60690"/>
                <a:gd name="connsiteY0" fmla="*/ 56644 h 60690"/>
                <a:gd name="connsiteX1" fmla="*/ 37830 w 60690"/>
                <a:gd name="connsiteY1" fmla="*/ 15173 h 60690"/>
                <a:gd name="connsiteX2" fmla="*/ 15173 w 60690"/>
                <a:gd name="connsiteY2" fmla="*/ 56847 h 60690"/>
                <a:gd name="connsiteX3" fmla="*/ 37830 w 60690"/>
                <a:gd name="connsiteY3" fmla="*/ 62309 h 60690"/>
                <a:gd name="connsiteX4" fmla="*/ 60690 w 60690"/>
                <a:gd name="connsiteY4" fmla="*/ 56644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90" h="60690">
                  <a:moveTo>
                    <a:pt x="60690" y="56644"/>
                  </a:moveTo>
                  <a:cubicBezTo>
                    <a:pt x="48755" y="28727"/>
                    <a:pt x="37830" y="15173"/>
                    <a:pt x="37830" y="15173"/>
                  </a:cubicBezTo>
                  <a:cubicBezTo>
                    <a:pt x="37830" y="15173"/>
                    <a:pt x="27110" y="28929"/>
                    <a:pt x="15173" y="56847"/>
                  </a:cubicBezTo>
                  <a:cubicBezTo>
                    <a:pt x="22253" y="60488"/>
                    <a:pt x="29940" y="62309"/>
                    <a:pt x="37830" y="62309"/>
                  </a:cubicBezTo>
                  <a:cubicBezTo>
                    <a:pt x="46125" y="62107"/>
                    <a:pt x="53610" y="60286"/>
                    <a:pt x="60690" y="56644"/>
                  </a:cubicBezTo>
                  <a:close/>
                </a:path>
              </a:pathLst>
            </a:custGeom>
            <a:solidFill>
              <a:srgbClr val="572B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0" name="Freeform: Shape 534">
              <a:extLst>
                <a:ext uri="{FF2B5EF4-FFF2-40B4-BE49-F238E27FC236}">
                  <a16:creationId xmlns:a16="http://schemas.microsoft.com/office/drawing/2014/main" id="{F97C5BB5-54D0-CDE1-928A-0D9D5F335A0E}"/>
                </a:ext>
              </a:extLst>
            </p:cNvPr>
            <p:cNvSpPr/>
            <p:nvPr/>
          </p:nvSpPr>
          <p:spPr>
            <a:xfrm>
              <a:off x="21361998" y="2992724"/>
              <a:ext cx="198105" cy="378201"/>
            </a:xfrm>
            <a:custGeom>
              <a:avLst/>
              <a:gdLst>
                <a:gd name="connsiteX0" fmla="*/ 15173 w 222530"/>
                <a:gd name="connsiteY0" fmla="*/ 204122 h 424831"/>
                <a:gd name="connsiteX1" fmla="*/ 183488 w 222530"/>
                <a:gd name="connsiteY1" fmla="*/ 15173 h 424831"/>
                <a:gd name="connsiteX2" fmla="*/ 223138 w 222530"/>
                <a:gd name="connsiteY2" fmla="*/ 352611 h 424831"/>
                <a:gd name="connsiteX3" fmla="*/ 21648 w 222530"/>
                <a:gd name="connsiteY3" fmla="*/ 425843 h 424831"/>
                <a:gd name="connsiteX4" fmla="*/ 28728 w 222530"/>
                <a:gd name="connsiteY4" fmla="*/ 321659 h 424831"/>
                <a:gd name="connsiteX5" fmla="*/ 15173 w 222530"/>
                <a:gd name="connsiteY5" fmla="*/ 204122 h 42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2530" h="424831">
                  <a:moveTo>
                    <a:pt x="15173" y="204122"/>
                  </a:moveTo>
                  <a:lnTo>
                    <a:pt x="183488" y="15173"/>
                  </a:lnTo>
                  <a:cubicBezTo>
                    <a:pt x="197446" y="138778"/>
                    <a:pt x="210798" y="220508"/>
                    <a:pt x="223138" y="352611"/>
                  </a:cubicBezTo>
                  <a:lnTo>
                    <a:pt x="21648" y="425843"/>
                  </a:lnTo>
                  <a:cubicBezTo>
                    <a:pt x="26098" y="395498"/>
                    <a:pt x="28525" y="360096"/>
                    <a:pt x="28728" y="321659"/>
                  </a:cubicBezTo>
                  <a:cubicBezTo>
                    <a:pt x="28525" y="274320"/>
                    <a:pt x="22860" y="235276"/>
                    <a:pt x="15173" y="2041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1" name="Freeform: Shape 535">
              <a:extLst>
                <a:ext uri="{FF2B5EF4-FFF2-40B4-BE49-F238E27FC236}">
                  <a16:creationId xmlns:a16="http://schemas.microsoft.com/office/drawing/2014/main" id="{657FCCF5-742D-A4BF-E067-365DD467E860}"/>
                </a:ext>
              </a:extLst>
            </p:cNvPr>
            <p:cNvSpPr/>
            <p:nvPr/>
          </p:nvSpPr>
          <p:spPr>
            <a:xfrm>
              <a:off x="21277519" y="3113568"/>
              <a:ext cx="108058" cy="324173"/>
            </a:xfrm>
            <a:custGeom>
              <a:avLst/>
              <a:gdLst>
                <a:gd name="connsiteX0" fmla="*/ 47151 w 121380"/>
                <a:gd name="connsiteY0" fmla="*/ 15173 h 364141"/>
                <a:gd name="connsiteX1" fmla="*/ 69808 w 121380"/>
                <a:gd name="connsiteY1" fmla="*/ 20837 h 364141"/>
                <a:gd name="connsiteX2" fmla="*/ 92466 w 121380"/>
                <a:gd name="connsiteY2" fmla="*/ 15375 h 364141"/>
                <a:gd name="connsiteX3" fmla="*/ 109864 w 121380"/>
                <a:gd name="connsiteY3" fmla="*/ 68580 h 364141"/>
                <a:gd name="connsiteX4" fmla="*/ 123216 w 121380"/>
                <a:gd name="connsiteY4" fmla="*/ 186117 h 364141"/>
                <a:gd name="connsiteX5" fmla="*/ 116136 w 121380"/>
                <a:gd name="connsiteY5" fmla="*/ 290302 h 364141"/>
                <a:gd name="connsiteX6" fmla="*/ 101571 w 121380"/>
                <a:gd name="connsiteY6" fmla="*/ 352610 h 364141"/>
                <a:gd name="connsiteX7" fmla="*/ 68596 w 121380"/>
                <a:gd name="connsiteY7" fmla="*/ 352408 h 364141"/>
                <a:gd name="connsiteX8" fmla="*/ 35621 w 121380"/>
                <a:gd name="connsiteY8" fmla="*/ 352206 h 364141"/>
                <a:gd name="connsiteX9" fmla="*/ 15188 w 121380"/>
                <a:gd name="connsiteY9" fmla="*/ 185510 h 364141"/>
                <a:gd name="connsiteX10" fmla="*/ 47151 w 121380"/>
                <a:gd name="connsiteY10" fmla="*/ 15173 h 36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380" h="364141">
                  <a:moveTo>
                    <a:pt x="47151" y="15173"/>
                  </a:moveTo>
                  <a:cubicBezTo>
                    <a:pt x="54231" y="18814"/>
                    <a:pt x="61918" y="20837"/>
                    <a:pt x="69808" y="20837"/>
                  </a:cubicBezTo>
                  <a:cubicBezTo>
                    <a:pt x="77901" y="20837"/>
                    <a:pt x="85386" y="18814"/>
                    <a:pt x="92466" y="15375"/>
                  </a:cubicBezTo>
                  <a:cubicBezTo>
                    <a:pt x="98334" y="29334"/>
                    <a:pt x="104604" y="47136"/>
                    <a:pt x="109864" y="68580"/>
                  </a:cubicBezTo>
                  <a:cubicBezTo>
                    <a:pt x="117551" y="99734"/>
                    <a:pt x="123216" y="138778"/>
                    <a:pt x="123216" y="186117"/>
                  </a:cubicBezTo>
                  <a:cubicBezTo>
                    <a:pt x="123014" y="224554"/>
                    <a:pt x="120586" y="260159"/>
                    <a:pt x="116136" y="290302"/>
                  </a:cubicBezTo>
                  <a:cubicBezTo>
                    <a:pt x="112494" y="314982"/>
                    <a:pt x="107639" y="336224"/>
                    <a:pt x="101571" y="352610"/>
                  </a:cubicBezTo>
                  <a:lnTo>
                    <a:pt x="68596" y="352408"/>
                  </a:lnTo>
                  <a:lnTo>
                    <a:pt x="35621" y="352206"/>
                  </a:lnTo>
                  <a:cubicBezTo>
                    <a:pt x="22268" y="315589"/>
                    <a:pt x="14783" y="255304"/>
                    <a:pt x="15188" y="185510"/>
                  </a:cubicBezTo>
                  <a:cubicBezTo>
                    <a:pt x="15593" y="106006"/>
                    <a:pt x="32383" y="49564"/>
                    <a:pt x="47151" y="151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2" name="Freeform: Shape 536">
              <a:extLst>
                <a:ext uri="{FF2B5EF4-FFF2-40B4-BE49-F238E27FC236}">
                  <a16:creationId xmlns:a16="http://schemas.microsoft.com/office/drawing/2014/main" id="{EBEFBD7F-A74C-D5EC-6634-5B5A903BB02B}"/>
                </a:ext>
              </a:extLst>
            </p:cNvPr>
            <p:cNvSpPr/>
            <p:nvPr/>
          </p:nvSpPr>
          <p:spPr>
            <a:xfrm>
              <a:off x="21296082" y="3413788"/>
              <a:ext cx="72038" cy="36019"/>
            </a:xfrm>
            <a:custGeom>
              <a:avLst/>
              <a:gdLst>
                <a:gd name="connsiteX0" fmla="*/ 80920 w 80920"/>
                <a:gd name="connsiteY0" fmla="*/ 15173 h 40460"/>
                <a:gd name="connsiteX1" fmla="*/ 74448 w 80920"/>
                <a:gd name="connsiteY1" fmla="*/ 29940 h 40460"/>
                <a:gd name="connsiteX2" fmla="*/ 47948 w 80920"/>
                <a:gd name="connsiteY2" fmla="*/ 29940 h 40460"/>
                <a:gd name="connsiteX3" fmla="*/ 21445 w 80920"/>
                <a:gd name="connsiteY3" fmla="*/ 29940 h 40460"/>
                <a:gd name="connsiteX4" fmla="*/ 15173 w 80920"/>
                <a:gd name="connsiteY4" fmla="*/ 15173 h 40460"/>
                <a:gd name="connsiteX5" fmla="*/ 48148 w 80920"/>
                <a:gd name="connsiteY5" fmla="*/ 15375 h 40460"/>
                <a:gd name="connsiteX6" fmla="*/ 80920 w 80920"/>
                <a:gd name="connsiteY6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20" h="40460">
                  <a:moveTo>
                    <a:pt x="80920" y="15173"/>
                  </a:moveTo>
                  <a:cubicBezTo>
                    <a:pt x="78898" y="20635"/>
                    <a:pt x="76673" y="25692"/>
                    <a:pt x="74448" y="29940"/>
                  </a:cubicBezTo>
                  <a:lnTo>
                    <a:pt x="47948" y="29940"/>
                  </a:lnTo>
                  <a:lnTo>
                    <a:pt x="21445" y="29940"/>
                  </a:lnTo>
                  <a:cubicBezTo>
                    <a:pt x="19220" y="25490"/>
                    <a:pt x="16995" y="20635"/>
                    <a:pt x="15173" y="15173"/>
                  </a:cubicBezTo>
                  <a:lnTo>
                    <a:pt x="48148" y="15375"/>
                  </a:lnTo>
                  <a:lnTo>
                    <a:pt x="80920" y="15173"/>
                  </a:lnTo>
                  <a:close/>
                </a:path>
              </a:pathLst>
            </a:custGeom>
            <a:solidFill>
              <a:srgbClr val="572B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3" name="Freeform: Shape 537">
              <a:extLst>
                <a:ext uri="{FF2B5EF4-FFF2-40B4-BE49-F238E27FC236}">
                  <a16:creationId xmlns:a16="http://schemas.microsoft.com/office/drawing/2014/main" id="{768F9750-7393-72C7-AF77-B69C2AA7C636}"/>
                </a:ext>
              </a:extLst>
            </p:cNvPr>
            <p:cNvSpPr/>
            <p:nvPr/>
          </p:nvSpPr>
          <p:spPr>
            <a:xfrm>
              <a:off x="21305988" y="3076648"/>
              <a:ext cx="54028" cy="54028"/>
            </a:xfrm>
            <a:custGeom>
              <a:avLst/>
              <a:gdLst>
                <a:gd name="connsiteX0" fmla="*/ 15173 w 60690"/>
                <a:gd name="connsiteY0" fmla="*/ 56644 h 60690"/>
                <a:gd name="connsiteX1" fmla="*/ 38033 w 60690"/>
                <a:gd name="connsiteY1" fmla="*/ 15173 h 60690"/>
                <a:gd name="connsiteX2" fmla="*/ 60690 w 60690"/>
                <a:gd name="connsiteY2" fmla="*/ 56847 h 60690"/>
                <a:gd name="connsiteX3" fmla="*/ 38033 w 60690"/>
                <a:gd name="connsiteY3" fmla="*/ 62309 h 60690"/>
                <a:gd name="connsiteX4" fmla="*/ 15173 w 60690"/>
                <a:gd name="connsiteY4" fmla="*/ 56644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90" h="60690">
                  <a:moveTo>
                    <a:pt x="15173" y="56644"/>
                  </a:moveTo>
                  <a:cubicBezTo>
                    <a:pt x="27108" y="28727"/>
                    <a:pt x="38033" y="15173"/>
                    <a:pt x="38033" y="15173"/>
                  </a:cubicBezTo>
                  <a:cubicBezTo>
                    <a:pt x="38033" y="15173"/>
                    <a:pt x="48755" y="28929"/>
                    <a:pt x="60690" y="56847"/>
                  </a:cubicBezTo>
                  <a:cubicBezTo>
                    <a:pt x="53610" y="60488"/>
                    <a:pt x="45923" y="62309"/>
                    <a:pt x="38033" y="62309"/>
                  </a:cubicBezTo>
                  <a:cubicBezTo>
                    <a:pt x="29940" y="62107"/>
                    <a:pt x="22253" y="60286"/>
                    <a:pt x="15173" y="56644"/>
                  </a:cubicBezTo>
                  <a:close/>
                </a:path>
              </a:pathLst>
            </a:custGeom>
            <a:solidFill>
              <a:srgbClr val="572B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4" name="Freeform: Shape 538">
              <a:extLst>
                <a:ext uri="{FF2B5EF4-FFF2-40B4-BE49-F238E27FC236}">
                  <a16:creationId xmlns:a16="http://schemas.microsoft.com/office/drawing/2014/main" id="{FBC1DDDC-22F1-FD58-2437-0282ED480081}"/>
                </a:ext>
              </a:extLst>
            </p:cNvPr>
            <p:cNvSpPr/>
            <p:nvPr/>
          </p:nvSpPr>
          <p:spPr>
            <a:xfrm>
              <a:off x="21422111" y="2136729"/>
              <a:ext cx="648345" cy="1008536"/>
            </a:xfrm>
            <a:custGeom>
              <a:avLst/>
              <a:gdLst>
                <a:gd name="connsiteX0" fmla="*/ 707288 w 728283"/>
                <a:gd name="connsiteY0" fmla="*/ 510203 h 1132884"/>
                <a:gd name="connsiteX1" fmla="*/ 676133 w 728283"/>
                <a:gd name="connsiteY1" fmla="*/ 414312 h 1132884"/>
                <a:gd name="connsiteX2" fmla="*/ 628593 w 728283"/>
                <a:gd name="connsiteY2" fmla="*/ 319635 h 1132884"/>
                <a:gd name="connsiteX3" fmla="*/ 568105 w 728283"/>
                <a:gd name="connsiteY3" fmla="*/ 221317 h 1132884"/>
                <a:gd name="connsiteX4" fmla="*/ 504785 w 728283"/>
                <a:gd name="connsiteY4" fmla="*/ 132305 h 1132884"/>
                <a:gd name="connsiteX5" fmla="*/ 466347 w 728283"/>
                <a:gd name="connsiteY5" fmla="*/ 85169 h 1132884"/>
                <a:gd name="connsiteX6" fmla="*/ 446725 w 728283"/>
                <a:gd name="connsiteY6" fmla="*/ 64129 h 1132884"/>
                <a:gd name="connsiteX7" fmla="*/ 428719 w 728283"/>
                <a:gd name="connsiteY7" fmla="*/ 47136 h 1132884"/>
                <a:gd name="connsiteX8" fmla="*/ 364387 w 728283"/>
                <a:gd name="connsiteY8" fmla="*/ 15375 h 1132884"/>
                <a:gd name="connsiteX9" fmla="*/ 364184 w 728283"/>
                <a:gd name="connsiteY9" fmla="*/ 15375 h 1132884"/>
                <a:gd name="connsiteX10" fmla="*/ 364184 w 728283"/>
                <a:gd name="connsiteY10" fmla="*/ 15173 h 1132884"/>
                <a:gd name="connsiteX11" fmla="*/ 363984 w 728283"/>
                <a:gd name="connsiteY11" fmla="*/ 15173 h 1132884"/>
                <a:gd name="connsiteX12" fmla="*/ 299651 w 728283"/>
                <a:gd name="connsiteY12" fmla="*/ 46934 h 1132884"/>
                <a:gd name="connsiteX13" fmla="*/ 281646 w 728283"/>
                <a:gd name="connsiteY13" fmla="*/ 63927 h 1132884"/>
                <a:gd name="connsiteX14" fmla="*/ 262024 w 728283"/>
                <a:gd name="connsiteY14" fmla="*/ 84966 h 1132884"/>
                <a:gd name="connsiteX15" fmla="*/ 223586 w 728283"/>
                <a:gd name="connsiteY15" fmla="*/ 132103 h 1132884"/>
                <a:gd name="connsiteX16" fmla="*/ 160266 w 728283"/>
                <a:gd name="connsiteY16" fmla="*/ 221115 h 1132884"/>
                <a:gd name="connsiteX17" fmla="*/ 99778 w 728283"/>
                <a:gd name="connsiteY17" fmla="*/ 319433 h 1132884"/>
                <a:gd name="connsiteX18" fmla="*/ 52238 w 728283"/>
                <a:gd name="connsiteY18" fmla="*/ 414110 h 1132884"/>
                <a:gd name="connsiteX19" fmla="*/ 21083 w 728283"/>
                <a:gd name="connsiteY19" fmla="*/ 510001 h 1132884"/>
                <a:gd name="connsiteX20" fmla="*/ 16228 w 728283"/>
                <a:gd name="connsiteY20" fmla="*/ 588291 h 1132884"/>
                <a:gd name="connsiteX21" fmla="*/ 33423 w 728283"/>
                <a:gd name="connsiteY21" fmla="*/ 651409 h 1132884"/>
                <a:gd name="connsiteX22" fmla="*/ 80763 w 728283"/>
                <a:gd name="connsiteY22" fmla="*/ 777442 h 1132884"/>
                <a:gd name="connsiteX23" fmla="*/ 105443 w 728283"/>
                <a:gd name="connsiteY23" fmla="*/ 908533 h 1132884"/>
                <a:gd name="connsiteX24" fmla="*/ 98565 w 728283"/>
                <a:gd name="connsiteY24" fmla="*/ 1062080 h 1132884"/>
                <a:gd name="connsiteX25" fmla="*/ 94923 w 728283"/>
                <a:gd name="connsiteY25" fmla="*/ 1079882 h 1132884"/>
                <a:gd name="connsiteX26" fmla="*/ 133361 w 728283"/>
                <a:gd name="connsiteY26" fmla="*/ 1109823 h 1132884"/>
                <a:gd name="connsiteX27" fmla="*/ 364184 w 728283"/>
                <a:gd name="connsiteY27" fmla="*/ 1129851 h 1132884"/>
                <a:gd name="connsiteX28" fmla="*/ 364184 w 728283"/>
                <a:gd name="connsiteY28" fmla="*/ 1130053 h 1132884"/>
                <a:gd name="connsiteX29" fmla="*/ 595010 w 728283"/>
                <a:gd name="connsiteY29" fmla="*/ 1110025 h 1132884"/>
                <a:gd name="connsiteX30" fmla="*/ 633448 w 728283"/>
                <a:gd name="connsiteY30" fmla="*/ 1080084 h 1132884"/>
                <a:gd name="connsiteX31" fmla="*/ 629805 w 728283"/>
                <a:gd name="connsiteY31" fmla="*/ 1062282 h 1132884"/>
                <a:gd name="connsiteX32" fmla="*/ 622928 w 728283"/>
                <a:gd name="connsiteY32" fmla="*/ 908736 h 1132884"/>
                <a:gd name="connsiteX33" fmla="*/ 647608 w 728283"/>
                <a:gd name="connsiteY33" fmla="*/ 777645 h 1132884"/>
                <a:gd name="connsiteX34" fmla="*/ 694948 w 728283"/>
                <a:gd name="connsiteY34" fmla="*/ 651611 h 1132884"/>
                <a:gd name="connsiteX35" fmla="*/ 712143 w 728283"/>
                <a:gd name="connsiteY35" fmla="*/ 588493 h 1132884"/>
                <a:gd name="connsiteX36" fmla="*/ 707288 w 728283"/>
                <a:gd name="connsiteY36" fmla="*/ 510203 h 113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28283" h="1132884">
                  <a:moveTo>
                    <a:pt x="707288" y="510203"/>
                  </a:moveTo>
                  <a:cubicBezTo>
                    <a:pt x="701218" y="479656"/>
                    <a:pt x="690296" y="447490"/>
                    <a:pt x="676133" y="414312"/>
                  </a:cubicBezTo>
                  <a:cubicBezTo>
                    <a:pt x="662578" y="382551"/>
                    <a:pt x="645990" y="350587"/>
                    <a:pt x="628593" y="319635"/>
                  </a:cubicBezTo>
                  <a:cubicBezTo>
                    <a:pt x="609375" y="285447"/>
                    <a:pt x="588538" y="252269"/>
                    <a:pt x="568105" y="221317"/>
                  </a:cubicBezTo>
                  <a:cubicBezTo>
                    <a:pt x="546255" y="188545"/>
                    <a:pt x="525015" y="158604"/>
                    <a:pt x="504785" y="132305"/>
                  </a:cubicBezTo>
                  <a:cubicBezTo>
                    <a:pt x="491432" y="114907"/>
                    <a:pt x="478687" y="99127"/>
                    <a:pt x="466347" y="85169"/>
                  </a:cubicBezTo>
                  <a:cubicBezTo>
                    <a:pt x="459672" y="77481"/>
                    <a:pt x="453197" y="70603"/>
                    <a:pt x="446725" y="64129"/>
                  </a:cubicBezTo>
                  <a:cubicBezTo>
                    <a:pt x="440655" y="57858"/>
                    <a:pt x="434587" y="52194"/>
                    <a:pt x="428719" y="47136"/>
                  </a:cubicBezTo>
                  <a:cubicBezTo>
                    <a:pt x="406669" y="27918"/>
                    <a:pt x="386237" y="16791"/>
                    <a:pt x="364387" y="15375"/>
                  </a:cubicBezTo>
                  <a:cubicBezTo>
                    <a:pt x="364387" y="15375"/>
                    <a:pt x="364184" y="15375"/>
                    <a:pt x="364184" y="15375"/>
                  </a:cubicBezTo>
                  <a:lnTo>
                    <a:pt x="364184" y="15173"/>
                  </a:lnTo>
                  <a:cubicBezTo>
                    <a:pt x="364184" y="15173"/>
                    <a:pt x="363984" y="15173"/>
                    <a:pt x="363984" y="15173"/>
                  </a:cubicBezTo>
                  <a:cubicBezTo>
                    <a:pt x="342134" y="16791"/>
                    <a:pt x="321701" y="27715"/>
                    <a:pt x="299651" y="46934"/>
                  </a:cubicBezTo>
                  <a:cubicBezTo>
                    <a:pt x="293784" y="51991"/>
                    <a:pt x="287716" y="57656"/>
                    <a:pt x="281646" y="63927"/>
                  </a:cubicBezTo>
                  <a:cubicBezTo>
                    <a:pt x="275376" y="70401"/>
                    <a:pt x="268699" y="77481"/>
                    <a:pt x="262024" y="84966"/>
                  </a:cubicBezTo>
                  <a:cubicBezTo>
                    <a:pt x="249886" y="98925"/>
                    <a:pt x="236939" y="114705"/>
                    <a:pt x="223586" y="132103"/>
                  </a:cubicBezTo>
                  <a:cubicBezTo>
                    <a:pt x="203558" y="158402"/>
                    <a:pt x="182113" y="188342"/>
                    <a:pt x="160266" y="221115"/>
                  </a:cubicBezTo>
                  <a:cubicBezTo>
                    <a:pt x="139631" y="252067"/>
                    <a:pt x="118996" y="285244"/>
                    <a:pt x="99778" y="319433"/>
                  </a:cubicBezTo>
                  <a:cubicBezTo>
                    <a:pt x="82178" y="350385"/>
                    <a:pt x="65790" y="382349"/>
                    <a:pt x="52238" y="414110"/>
                  </a:cubicBezTo>
                  <a:cubicBezTo>
                    <a:pt x="38075" y="447287"/>
                    <a:pt x="27153" y="479453"/>
                    <a:pt x="21083" y="510001"/>
                  </a:cubicBezTo>
                  <a:cubicBezTo>
                    <a:pt x="15620" y="537311"/>
                    <a:pt x="13800" y="563610"/>
                    <a:pt x="16228" y="588291"/>
                  </a:cubicBezTo>
                  <a:cubicBezTo>
                    <a:pt x="18453" y="610544"/>
                    <a:pt x="24118" y="631786"/>
                    <a:pt x="33423" y="651409"/>
                  </a:cubicBezTo>
                  <a:cubicBezTo>
                    <a:pt x="51630" y="690048"/>
                    <a:pt x="67815" y="732329"/>
                    <a:pt x="80763" y="777442"/>
                  </a:cubicBezTo>
                  <a:cubicBezTo>
                    <a:pt x="92495" y="819116"/>
                    <a:pt x="101396" y="863016"/>
                    <a:pt x="105443" y="908533"/>
                  </a:cubicBezTo>
                  <a:cubicBezTo>
                    <a:pt x="109893" y="958097"/>
                    <a:pt x="108478" y="1009482"/>
                    <a:pt x="98565" y="1062080"/>
                  </a:cubicBezTo>
                  <a:cubicBezTo>
                    <a:pt x="97350" y="1067947"/>
                    <a:pt x="96136" y="1074015"/>
                    <a:pt x="94923" y="1079882"/>
                  </a:cubicBezTo>
                  <a:cubicBezTo>
                    <a:pt x="91280" y="1096673"/>
                    <a:pt x="125876" y="1094853"/>
                    <a:pt x="133361" y="1109823"/>
                  </a:cubicBezTo>
                  <a:cubicBezTo>
                    <a:pt x="138418" y="1122972"/>
                    <a:pt x="249481" y="1129446"/>
                    <a:pt x="364184" y="1129851"/>
                  </a:cubicBezTo>
                  <a:lnTo>
                    <a:pt x="364184" y="1130053"/>
                  </a:lnTo>
                  <a:cubicBezTo>
                    <a:pt x="478890" y="1129648"/>
                    <a:pt x="589953" y="1123175"/>
                    <a:pt x="595010" y="1110025"/>
                  </a:cubicBezTo>
                  <a:cubicBezTo>
                    <a:pt x="602495" y="1095055"/>
                    <a:pt x="637090" y="1096875"/>
                    <a:pt x="633448" y="1080084"/>
                  </a:cubicBezTo>
                  <a:cubicBezTo>
                    <a:pt x="632233" y="1074015"/>
                    <a:pt x="630818" y="1068149"/>
                    <a:pt x="629805" y="1062282"/>
                  </a:cubicBezTo>
                  <a:cubicBezTo>
                    <a:pt x="619893" y="1009684"/>
                    <a:pt x="618680" y="958300"/>
                    <a:pt x="622928" y="908736"/>
                  </a:cubicBezTo>
                  <a:cubicBezTo>
                    <a:pt x="626975" y="863016"/>
                    <a:pt x="635875" y="819116"/>
                    <a:pt x="647608" y="777645"/>
                  </a:cubicBezTo>
                  <a:cubicBezTo>
                    <a:pt x="660353" y="732532"/>
                    <a:pt x="676741" y="690251"/>
                    <a:pt x="694948" y="651611"/>
                  </a:cubicBezTo>
                  <a:cubicBezTo>
                    <a:pt x="704253" y="631988"/>
                    <a:pt x="709918" y="610746"/>
                    <a:pt x="712143" y="588493"/>
                  </a:cubicBezTo>
                  <a:cubicBezTo>
                    <a:pt x="714571" y="563813"/>
                    <a:pt x="712953" y="537716"/>
                    <a:pt x="707288" y="51020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5" name="Freeform: Shape 539">
              <a:extLst>
                <a:ext uri="{FF2B5EF4-FFF2-40B4-BE49-F238E27FC236}">
                  <a16:creationId xmlns:a16="http://schemas.microsoft.com/office/drawing/2014/main" id="{4880BC6C-000D-EB15-929A-6F61C38DCD51}"/>
                </a:ext>
              </a:extLst>
            </p:cNvPr>
            <p:cNvSpPr/>
            <p:nvPr/>
          </p:nvSpPr>
          <p:spPr>
            <a:xfrm>
              <a:off x="21506435" y="3251522"/>
              <a:ext cx="468249" cy="126067"/>
            </a:xfrm>
            <a:custGeom>
              <a:avLst/>
              <a:gdLst>
                <a:gd name="connsiteX0" fmla="*/ 15173 w 525982"/>
                <a:gd name="connsiteY0" fmla="*/ 18005 h 141610"/>
                <a:gd name="connsiteX1" fmla="*/ 15375 w 525982"/>
                <a:gd name="connsiteY1" fmla="*/ 18814 h 141610"/>
                <a:gd name="connsiteX2" fmla="*/ 148083 w 525982"/>
                <a:gd name="connsiteY2" fmla="*/ 100948 h 141610"/>
                <a:gd name="connsiteX3" fmla="*/ 152333 w 525982"/>
                <a:gd name="connsiteY3" fmla="*/ 101150 h 141610"/>
                <a:gd name="connsiteX4" fmla="*/ 157391 w 525982"/>
                <a:gd name="connsiteY4" fmla="*/ 108231 h 141610"/>
                <a:gd name="connsiteX5" fmla="*/ 231836 w 525982"/>
                <a:gd name="connsiteY5" fmla="*/ 136755 h 141610"/>
                <a:gd name="connsiteX6" fmla="*/ 326514 w 525982"/>
                <a:gd name="connsiteY6" fmla="*/ 135946 h 141610"/>
                <a:gd name="connsiteX7" fmla="*/ 398129 w 525982"/>
                <a:gd name="connsiteY7" fmla="*/ 106208 h 141610"/>
                <a:gd name="connsiteX8" fmla="*/ 402782 w 525982"/>
                <a:gd name="connsiteY8" fmla="*/ 99127 h 141610"/>
                <a:gd name="connsiteX9" fmla="*/ 406827 w 525982"/>
                <a:gd name="connsiteY9" fmla="*/ 98925 h 141610"/>
                <a:gd name="connsiteX10" fmla="*/ 529017 w 525982"/>
                <a:gd name="connsiteY10" fmla="*/ 15982 h 141610"/>
                <a:gd name="connsiteX11" fmla="*/ 529220 w 525982"/>
                <a:gd name="connsiteY11" fmla="*/ 15173 h 141610"/>
                <a:gd name="connsiteX12" fmla="*/ 15173 w 525982"/>
                <a:gd name="connsiteY12" fmla="*/ 18005 h 14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5982" h="141610">
                  <a:moveTo>
                    <a:pt x="15173" y="18005"/>
                  </a:moveTo>
                  <a:cubicBezTo>
                    <a:pt x="15173" y="18207"/>
                    <a:pt x="15375" y="18409"/>
                    <a:pt x="15375" y="18814"/>
                  </a:cubicBezTo>
                  <a:cubicBezTo>
                    <a:pt x="25490" y="60892"/>
                    <a:pt x="81123" y="97307"/>
                    <a:pt x="148083" y="100948"/>
                  </a:cubicBezTo>
                  <a:cubicBezTo>
                    <a:pt x="149501" y="100948"/>
                    <a:pt x="150916" y="101150"/>
                    <a:pt x="152333" y="101150"/>
                  </a:cubicBezTo>
                  <a:cubicBezTo>
                    <a:pt x="153748" y="103578"/>
                    <a:pt x="155368" y="106005"/>
                    <a:pt x="157391" y="108231"/>
                  </a:cubicBezTo>
                  <a:cubicBezTo>
                    <a:pt x="172361" y="125629"/>
                    <a:pt x="201491" y="136351"/>
                    <a:pt x="231836" y="136755"/>
                  </a:cubicBezTo>
                  <a:cubicBezTo>
                    <a:pt x="263599" y="137160"/>
                    <a:pt x="295156" y="136957"/>
                    <a:pt x="326514" y="135946"/>
                  </a:cubicBezTo>
                  <a:cubicBezTo>
                    <a:pt x="356252" y="134935"/>
                    <a:pt x="384372" y="123808"/>
                    <a:pt x="398129" y="106208"/>
                  </a:cubicBezTo>
                  <a:cubicBezTo>
                    <a:pt x="399949" y="103983"/>
                    <a:pt x="401567" y="101555"/>
                    <a:pt x="402782" y="99127"/>
                  </a:cubicBezTo>
                  <a:cubicBezTo>
                    <a:pt x="404197" y="99127"/>
                    <a:pt x="405412" y="98925"/>
                    <a:pt x="406827" y="98925"/>
                  </a:cubicBezTo>
                  <a:cubicBezTo>
                    <a:pt x="470350" y="94474"/>
                    <a:pt x="520925" y="57656"/>
                    <a:pt x="529017" y="15982"/>
                  </a:cubicBezTo>
                  <a:cubicBezTo>
                    <a:pt x="529017" y="15779"/>
                    <a:pt x="529017" y="15577"/>
                    <a:pt x="529220" y="15173"/>
                  </a:cubicBezTo>
                  <a:cubicBezTo>
                    <a:pt x="366974" y="38639"/>
                    <a:pt x="187128" y="39449"/>
                    <a:pt x="15173" y="18005"/>
                  </a:cubicBezTo>
                  <a:close/>
                </a:path>
              </a:pathLst>
            </a:custGeom>
            <a:solidFill>
              <a:srgbClr val="2C16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6" name="Freeform: Shape 540">
              <a:extLst>
                <a:ext uri="{FF2B5EF4-FFF2-40B4-BE49-F238E27FC236}">
                  <a16:creationId xmlns:a16="http://schemas.microsoft.com/office/drawing/2014/main" id="{99583C22-7398-C5B6-C19A-2464942FB779}"/>
                </a:ext>
              </a:extLst>
            </p:cNvPr>
            <p:cNvSpPr/>
            <p:nvPr/>
          </p:nvSpPr>
          <p:spPr>
            <a:xfrm>
              <a:off x="21468565" y="3107098"/>
              <a:ext cx="540288" cy="180096"/>
            </a:xfrm>
            <a:custGeom>
              <a:avLst/>
              <a:gdLst>
                <a:gd name="connsiteX0" fmla="*/ 608981 w 606902"/>
                <a:gd name="connsiteY0" fmla="*/ 143011 h 202300"/>
                <a:gd name="connsiteX1" fmla="*/ 570543 w 606902"/>
                <a:gd name="connsiteY1" fmla="*/ 120961 h 202300"/>
                <a:gd name="connsiteX2" fmla="*/ 571961 w 606902"/>
                <a:gd name="connsiteY2" fmla="*/ 120556 h 202300"/>
                <a:gd name="connsiteX3" fmla="*/ 606958 w 606902"/>
                <a:gd name="connsiteY3" fmla="*/ 88188 h 202300"/>
                <a:gd name="connsiteX4" fmla="*/ 566498 w 606902"/>
                <a:gd name="connsiteY4" fmla="*/ 67958 h 202300"/>
                <a:gd name="connsiteX5" fmla="*/ 600483 w 606902"/>
                <a:gd name="connsiteY5" fmla="*/ 35994 h 202300"/>
                <a:gd name="connsiteX6" fmla="*/ 560631 w 606902"/>
                <a:gd name="connsiteY6" fmla="*/ 15764 h 202300"/>
                <a:gd name="connsiteX7" fmla="*/ 64183 w 606902"/>
                <a:gd name="connsiteY7" fmla="*/ 15764 h 202300"/>
                <a:gd name="connsiteX8" fmla="*/ 20893 w 606902"/>
                <a:gd name="connsiteY8" fmla="*/ 36399 h 202300"/>
                <a:gd name="connsiteX9" fmla="*/ 59531 w 606902"/>
                <a:gd name="connsiteY9" fmla="*/ 68969 h 202300"/>
                <a:gd name="connsiteX10" fmla="*/ 15633 w 606902"/>
                <a:gd name="connsiteY10" fmla="*/ 89806 h 202300"/>
                <a:gd name="connsiteX11" fmla="*/ 55081 w 606902"/>
                <a:gd name="connsiteY11" fmla="*/ 122579 h 202300"/>
                <a:gd name="connsiteX12" fmla="*/ 61556 w 606902"/>
                <a:gd name="connsiteY12" fmla="*/ 123388 h 202300"/>
                <a:gd name="connsiteX13" fmla="*/ 15228 w 606902"/>
                <a:gd name="connsiteY13" fmla="*/ 145641 h 202300"/>
                <a:gd name="connsiteX14" fmla="*/ 57711 w 606902"/>
                <a:gd name="connsiteY14" fmla="*/ 180235 h 202300"/>
                <a:gd name="connsiteX15" fmla="*/ 571353 w 606902"/>
                <a:gd name="connsiteY15" fmla="*/ 177403 h 202300"/>
                <a:gd name="connsiteX16" fmla="*/ 608981 w 606902"/>
                <a:gd name="connsiteY16" fmla="*/ 143011 h 20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6902" h="202300">
                  <a:moveTo>
                    <a:pt x="608981" y="143011"/>
                  </a:moveTo>
                  <a:cubicBezTo>
                    <a:pt x="607363" y="128648"/>
                    <a:pt x="590773" y="119545"/>
                    <a:pt x="570543" y="120961"/>
                  </a:cubicBezTo>
                  <a:cubicBezTo>
                    <a:pt x="570948" y="120758"/>
                    <a:pt x="571353" y="120556"/>
                    <a:pt x="571961" y="120556"/>
                  </a:cubicBezTo>
                  <a:cubicBezTo>
                    <a:pt x="593201" y="117522"/>
                    <a:pt x="608576" y="102754"/>
                    <a:pt x="606958" y="88188"/>
                  </a:cubicBezTo>
                  <a:cubicBezTo>
                    <a:pt x="605138" y="73622"/>
                    <a:pt x="587336" y="64923"/>
                    <a:pt x="566498" y="67958"/>
                  </a:cubicBezTo>
                  <a:cubicBezTo>
                    <a:pt x="587336" y="64923"/>
                    <a:pt x="602306" y="50358"/>
                    <a:pt x="600483" y="35994"/>
                  </a:cubicBezTo>
                  <a:cubicBezTo>
                    <a:pt x="598663" y="21631"/>
                    <a:pt x="581063" y="12932"/>
                    <a:pt x="560631" y="15764"/>
                  </a:cubicBezTo>
                  <a:cubicBezTo>
                    <a:pt x="404455" y="38624"/>
                    <a:pt x="230882" y="38422"/>
                    <a:pt x="64183" y="15764"/>
                  </a:cubicBezTo>
                  <a:cubicBezTo>
                    <a:pt x="41728" y="12730"/>
                    <a:pt x="22511" y="21631"/>
                    <a:pt x="20893" y="36399"/>
                  </a:cubicBezTo>
                  <a:cubicBezTo>
                    <a:pt x="19273" y="50965"/>
                    <a:pt x="36468" y="65935"/>
                    <a:pt x="59531" y="68969"/>
                  </a:cubicBezTo>
                  <a:cubicBezTo>
                    <a:pt x="36671" y="65935"/>
                    <a:pt x="17048" y="75038"/>
                    <a:pt x="15633" y="89806"/>
                  </a:cubicBezTo>
                  <a:cubicBezTo>
                    <a:pt x="14216" y="104574"/>
                    <a:pt x="31816" y="119545"/>
                    <a:pt x="55081" y="122579"/>
                  </a:cubicBezTo>
                  <a:lnTo>
                    <a:pt x="61556" y="123388"/>
                  </a:lnTo>
                  <a:cubicBezTo>
                    <a:pt x="37278" y="120354"/>
                    <a:pt x="16643" y="130064"/>
                    <a:pt x="15228" y="145641"/>
                  </a:cubicBezTo>
                  <a:cubicBezTo>
                    <a:pt x="14013" y="161421"/>
                    <a:pt x="32828" y="177200"/>
                    <a:pt x="57711" y="180235"/>
                  </a:cubicBezTo>
                  <a:cubicBezTo>
                    <a:pt x="229667" y="201679"/>
                    <a:pt x="409715" y="201072"/>
                    <a:pt x="571353" y="177403"/>
                  </a:cubicBezTo>
                  <a:cubicBezTo>
                    <a:pt x="594011" y="174166"/>
                    <a:pt x="610598" y="158386"/>
                    <a:pt x="608981" y="1430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7" name="Freeform: Shape 541">
              <a:extLst>
                <a:ext uri="{FF2B5EF4-FFF2-40B4-BE49-F238E27FC236}">
                  <a16:creationId xmlns:a16="http://schemas.microsoft.com/office/drawing/2014/main" id="{199B6A7C-581C-EE17-5979-54678FAC3AD5}"/>
                </a:ext>
              </a:extLst>
            </p:cNvPr>
            <p:cNvSpPr/>
            <p:nvPr/>
          </p:nvSpPr>
          <p:spPr>
            <a:xfrm>
              <a:off x="21784198" y="2202197"/>
              <a:ext cx="234124" cy="360192"/>
            </a:xfrm>
            <a:custGeom>
              <a:avLst/>
              <a:gdLst>
                <a:gd name="connsiteX0" fmla="*/ 17133 w 262991"/>
                <a:gd name="connsiteY0" fmla="*/ 15270 h 404601"/>
                <a:gd name="connsiteX1" fmla="*/ 20773 w 262991"/>
                <a:gd name="connsiteY1" fmla="*/ 16281 h 404601"/>
                <a:gd name="connsiteX2" fmla="*/ 24618 w 262991"/>
                <a:gd name="connsiteY2" fmla="*/ 17698 h 404601"/>
                <a:gd name="connsiteX3" fmla="*/ 32306 w 262991"/>
                <a:gd name="connsiteY3" fmla="*/ 21946 h 404601"/>
                <a:gd name="connsiteX4" fmla="*/ 65686 w 262991"/>
                <a:gd name="connsiteY4" fmla="*/ 50470 h 404601"/>
                <a:gd name="connsiteX5" fmla="*/ 145189 w 262991"/>
                <a:gd name="connsiteY5" fmla="*/ 151014 h 404601"/>
                <a:gd name="connsiteX6" fmla="*/ 225704 w 262991"/>
                <a:gd name="connsiteY6" fmla="*/ 287769 h 404601"/>
                <a:gd name="connsiteX7" fmla="*/ 253824 w 262991"/>
                <a:gd name="connsiteY7" fmla="*/ 358979 h 404601"/>
                <a:gd name="connsiteX8" fmla="*/ 258679 w 262991"/>
                <a:gd name="connsiteY8" fmla="*/ 376175 h 404601"/>
                <a:gd name="connsiteX9" fmla="*/ 259894 w 262991"/>
                <a:gd name="connsiteY9" fmla="*/ 380423 h 404601"/>
                <a:gd name="connsiteX10" fmla="*/ 260904 w 262991"/>
                <a:gd name="connsiteY10" fmla="*/ 384672 h 404601"/>
                <a:gd name="connsiteX11" fmla="*/ 262727 w 262991"/>
                <a:gd name="connsiteY11" fmla="*/ 393168 h 404601"/>
                <a:gd name="connsiteX12" fmla="*/ 258277 w 262991"/>
                <a:gd name="connsiteY12" fmla="*/ 399844 h 404601"/>
                <a:gd name="connsiteX13" fmla="*/ 255039 w 262991"/>
                <a:gd name="connsiteY13" fmla="*/ 391145 h 404601"/>
                <a:gd name="connsiteX14" fmla="*/ 251802 w 262991"/>
                <a:gd name="connsiteY14" fmla="*/ 382446 h 404601"/>
                <a:gd name="connsiteX15" fmla="*/ 250184 w 262991"/>
                <a:gd name="connsiteY15" fmla="*/ 378198 h 404601"/>
                <a:gd name="connsiteX16" fmla="*/ 248362 w 262991"/>
                <a:gd name="connsiteY16" fmla="*/ 373949 h 404601"/>
                <a:gd name="connsiteX17" fmla="*/ 241484 w 262991"/>
                <a:gd name="connsiteY17" fmla="*/ 356956 h 404601"/>
                <a:gd name="connsiteX18" fmla="*/ 210129 w 262991"/>
                <a:gd name="connsiteY18" fmla="*/ 290197 h 404601"/>
                <a:gd name="connsiteX19" fmla="*/ 137299 w 262991"/>
                <a:gd name="connsiteY19" fmla="*/ 168816 h 404601"/>
                <a:gd name="connsiteX20" fmla="*/ 65686 w 262991"/>
                <a:gd name="connsiteY20" fmla="*/ 72926 h 404601"/>
                <a:gd name="connsiteX21" fmla="*/ 33518 w 262991"/>
                <a:gd name="connsiteY21" fmla="*/ 37928 h 404601"/>
                <a:gd name="connsiteX22" fmla="*/ 25831 w 262991"/>
                <a:gd name="connsiteY22" fmla="*/ 30847 h 404601"/>
                <a:gd name="connsiteX23" fmla="*/ 21988 w 262991"/>
                <a:gd name="connsiteY23" fmla="*/ 27813 h 404601"/>
                <a:gd name="connsiteX24" fmla="*/ 18143 w 262991"/>
                <a:gd name="connsiteY24" fmla="*/ 24778 h 404601"/>
                <a:gd name="connsiteX25" fmla="*/ 17133 w 262991"/>
                <a:gd name="connsiteY25" fmla="*/ 15270 h 40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2991" h="404601">
                  <a:moveTo>
                    <a:pt x="17133" y="15270"/>
                  </a:moveTo>
                  <a:cubicBezTo>
                    <a:pt x="18346" y="15472"/>
                    <a:pt x="19561" y="15877"/>
                    <a:pt x="20773" y="16281"/>
                  </a:cubicBezTo>
                  <a:cubicBezTo>
                    <a:pt x="21988" y="16686"/>
                    <a:pt x="23201" y="17091"/>
                    <a:pt x="24618" y="17698"/>
                  </a:cubicBezTo>
                  <a:cubicBezTo>
                    <a:pt x="27248" y="18911"/>
                    <a:pt x="29676" y="20125"/>
                    <a:pt x="32306" y="21946"/>
                  </a:cubicBezTo>
                  <a:cubicBezTo>
                    <a:pt x="42826" y="28419"/>
                    <a:pt x="53748" y="38130"/>
                    <a:pt x="65686" y="50470"/>
                  </a:cubicBezTo>
                  <a:cubicBezTo>
                    <a:pt x="89151" y="75151"/>
                    <a:pt x="116464" y="109745"/>
                    <a:pt x="145189" y="151014"/>
                  </a:cubicBezTo>
                  <a:cubicBezTo>
                    <a:pt x="173512" y="192081"/>
                    <a:pt x="203249" y="240026"/>
                    <a:pt x="225704" y="287769"/>
                  </a:cubicBezTo>
                  <a:cubicBezTo>
                    <a:pt x="237034" y="311843"/>
                    <a:pt x="246542" y="335715"/>
                    <a:pt x="253824" y="358979"/>
                  </a:cubicBezTo>
                  <a:cubicBezTo>
                    <a:pt x="255444" y="364644"/>
                    <a:pt x="257062" y="370510"/>
                    <a:pt x="258679" y="376175"/>
                  </a:cubicBezTo>
                  <a:cubicBezTo>
                    <a:pt x="259084" y="377591"/>
                    <a:pt x="259489" y="379007"/>
                    <a:pt x="259894" y="380423"/>
                  </a:cubicBezTo>
                  <a:cubicBezTo>
                    <a:pt x="260299" y="381839"/>
                    <a:pt x="260502" y="383255"/>
                    <a:pt x="260904" y="384672"/>
                  </a:cubicBezTo>
                  <a:cubicBezTo>
                    <a:pt x="261512" y="387504"/>
                    <a:pt x="262119" y="390336"/>
                    <a:pt x="262727" y="393168"/>
                  </a:cubicBezTo>
                  <a:cubicBezTo>
                    <a:pt x="265357" y="404497"/>
                    <a:pt x="259287" y="402676"/>
                    <a:pt x="258277" y="399844"/>
                  </a:cubicBezTo>
                  <a:cubicBezTo>
                    <a:pt x="257264" y="397012"/>
                    <a:pt x="256049" y="393977"/>
                    <a:pt x="255039" y="391145"/>
                  </a:cubicBezTo>
                  <a:cubicBezTo>
                    <a:pt x="254027" y="388313"/>
                    <a:pt x="252814" y="385481"/>
                    <a:pt x="251802" y="382446"/>
                  </a:cubicBezTo>
                  <a:cubicBezTo>
                    <a:pt x="251194" y="381030"/>
                    <a:pt x="250789" y="379614"/>
                    <a:pt x="250184" y="378198"/>
                  </a:cubicBezTo>
                  <a:cubicBezTo>
                    <a:pt x="249577" y="376782"/>
                    <a:pt x="248969" y="375366"/>
                    <a:pt x="248362" y="373949"/>
                  </a:cubicBezTo>
                  <a:cubicBezTo>
                    <a:pt x="246137" y="368285"/>
                    <a:pt x="243709" y="362621"/>
                    <a:pt x="241484" y="356956"/>
                  </a:cubicBezTo>
                  <a:cubicBezTo>
                    <a:pt x="231774" y="334298"/>
                    <a:pt x="221254" y="312045"/>
                    <a:pt x="210129" y="290197"/>
                  </a:cubicBezTo>
                  <a:cubicBezTo>
                    <a:pt x="187874" y="246702"/>
                    <a:pt x="162184" y="205635"/>
                    <a:pt x="137299" y="168816"/>
                  </a:cubicBezTo>
                  <a:cubicBezTo>
                    <a:pt x="112214" y="131998"/>
                    <a:pt x="87736" y="99629"/>
                    <a:pt x="65686" y="72926"/>
                  </a:cubicBezTo>
                  <a:cubicBezTo>
                    <a:pt x="54558" y="59574"/>
                    <a:pt x="43836" y="47840"/>
                    <a:pt x="33518" y="37928"/>
                  </a:cubicBezTo>
                  <a:cubicBezTo>
                    <a:pt x="30888" y="35298"/>
                    <a:pt x="28461" y="33275"/>
                    <a:pt x="25831" y="30847"/>
                  </a:cubicBezTo>
                  <a:cubicBezTo>
                    <a:pt x="24618" y="29633"/>
                    <a:pt x="23403" y="28824"/>
                    <a:pt x="21988" y="27813"/>
                  </a:cubicBezTo>
                  <a:cubicBezTo>
                    <a:pt x="20773" y="26801"/>
                    <a:pt x="19561" y="25587"/>
                    <a:pt x="18143" y="24778"/>
                  </a:cubicBezTo>
                  <a:cubicBezTo>
                    <a:pt x="17943" y="24576"/>
                    <a:pt x="12278" y="14056"/>
                    <a:pt x="17133" y="1527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8" name="Freeform: Shape 542">
              <a:extLst>
                <a:ext uri="{FF2B5EF4-FFF2-40B4-BE49-F238E27FC236}">
                  <a16:creationId xmlns:a16="http://schemas.microsoft.com/office/drawing/2014/main" id="{88C74961-F689-EEBD-8D15-9D85317D2BFC}"/>
                </a:ext>
              </a:extLst>
            </p:cNvPr>
            <p:cNvSpPr/>
            <p:nvPr/>
          </p:nvSpPr>
          <p:spPr>
            <a:xfrm>
              <a:off x="22001968" y="2569814"/>
              <a:ext cx="36019" cy="54028"/>
            </a:xfrm>
            <a:custGeom>
              <a:avLst/>
              <a:gdLst>
                <a:gd name="connsiteX0" fmla="*/ 21949 w 40460"/>
                <a:gd name="connsiteY0" fmla="*/ 47996 h 60690"/>
                <a:gd name="connsiteX1" fmla="*/ 26602 w 40460"/>
                <a:gd name="connsiteY1" fmla="*/ 53053 h 60690"/>
                <a:gd name="connsiteX2" fmla="*/ 30447 w 40460"/>
                <a:gd name="connsiteY2" fmla="*/ 51435 h 60690"/>
                <a:gd name="connsiteX3" fmla="*/ 21747 w 40460"/>
                <a:gd name="connsiteY3" fmla="*/ 15830 h 60690"/>
                <a:gd name="connsiteX4" fmla="*/ 21949 w 40460"/>
                <a:gd name="connsiteY4" fmla="*/ 47996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0" h="60690">
                  <a:moveTo>
                    <a:pt x="21949" y="47996"/>
                  </a:moveTo>
                  <a:cubicBezTo>
                    <a:pt x="23569" y="50828"/>
                    <a:pt x="25187" y="52649"/>
                    <a:pt x="26602" y="53053"/>
                  </a:cubicBezTo>
                  <a:cubicBezTo>
                    <a:pt x="27817" y="53660"/>
                    <a:pt x="29435" y="53256"/>
                    <a:pt x="30447" y="51435"/>
                  </a:cubicBezTo>
                  <a:cubicBezTo>
                    <a:pt x="33280" y="46782"/>
                    <a:pt x="34290" y="21292"/>
                    <a:pt x="21747" y="15830"/>
                  </a:cubicBezTo>
                  <a:cubicBezTo>
                    <a:pt x="9204" y="10368"/>
                    <a:pt x="17702" y="40511"/>
                    <a:pt x="21949" y="479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" name="Freeform: Shape 543">
              <a:extLst>
                <a:ext uri="{FF2B5EF4-FFF2-40B4-BE49-F238E27FC236}">
                  <a16:creationId xmlns:a16="http://schemas.microsoft.com/office/drawing/2014/main" id="{083D84FC-4CAB-6958-0E85-F3EEBF8915BD}"/>
                </a:ext>
              </a:extLst>
            </p:cNvPr>
            <p:cNvSpPr/>
            <p:nvPr/>
          </p:nvSpPr>
          <p:spPr>
            <a:xfrm>
              <a:off x="21525525" y="2370312"/>
              <a:ext cx="450239" cy="450239"/>
            </a:xfrm>
            <a:custGeom>
              <a:avLst/>
              <a:gdLst>
                <a:gd name="connsiteX0" fmla="*/ 253077 w 505752"/>
                <a:gd name="connsiteY0" fmla="*/ 15174 h 505752"/>
                <a:gd name="connsiteX1" fmla="*/ 15174 w 505752"/>
                <a:gd name="connsiteY1" fmla="*/ 254496 h 505752"/>
                <a:gd name="connsiteX2" fmla="*/ 254495 w 505752"/>
                <a:gd name="connsiteY2" fmla="*/ 492401 h 505752"/>
                <a:gd name="connsiteX3" fmla="*/ 492401 w 505752"/>
                <a:gd name="connsiteY3" fmla="*/ 253080 h 505752"/>
                <a:gd name="connsiteX4" fmla="*/ 253077 w 505752"/>
                <a:gd name="connsiteY4" fmla="*/ 15174 h 505752"/>
                <a:gd name="connsiteX5" fmla="*/ 254495 w 505752"/>
                <a:gd name="connsiteY5" fmla="*/ 448705 h 505752"/>
                <a:gd name="connsiteX6" fmla="*/ 59071 w 505752"/>
                <a:gd name="connsiteY6" fmla="*/ 254496 h 505752"/>
                <a:gd name="connsiteX7" fmla="*/ 253280 w 505752"/>
                <a:gd name="connsiteY7" fmla="*/ 59073 h 505752"/>
                <a:gd name="connsiteX8" fmla="*/ 448703 w 505752"/>
                <a:gd name="connsiteY8" fmla="*/ 253282 h 505752"/>
                <a:gd name="connsiteX9" fmla="*/ 254495 w 505752"/>
                <a:gd name="connsiteY9" fmla="*/ 448705 h 5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752" h="505752">
                  <a:moveTo>
                    <a:pt x="253077" y="15174"/>
                  </a:moveTo>
                  <a:cubicBezTo>
                    <a:pt x="121582" y="15578"/>
                    <a:pt x="14769" y="123000"/>
                    <a:pt x="15174" y="254496"/>
                  </a:cubicBezTo>
                  <a:cubicBezTo>
                    <a:pt x="15576" y="385991"/>
                    <a:pt x="122999" y="492806"/>
                    <a:pt x="254495" y="492401"/>
                  </a:cubicBezTo>
                  <a:cubicBezTo>
                    <a:pt x="385990" y="491997"/>
                    <a:pt x="492806" y="384575"/>
                    <a:pt x="492401" y="253080"/>
                  </a:cubicBezTo>
                  <a:cubicBezTo>
                    <a:pt x="492198" y="121382"/>
                    <a:pt x="384775" y="14769"/>
                    <a:pt x="253077" y="15174"/>
                  </a:cubicBezTo>
                  <a:close/>
                  <a:moveTo>
                    <a:pt x="254495" y="448705"/>
                  </a:moveTo>
                  <a:cubicBezTo>
                    <a:pt x="146869" y="449109"/>
                    <a:pt x="59274" y="362120"/>
                    <a:pt x="59071" y="254496"/>
                  </a:cubicBezTo>
                  <a:cubicBezTo>
                    <a:pt x="58666" y="146872"/>
                    <a:pt x="145657" y="59275"/>
                    <a:pt x="253280" y="59073"/>
                  </a:cubicBezTo>
                  <a:cubicBezTo>
                    <a:pt x="360905" y="58668"/>
                    <a:pt x="448501" y="145658"/>
                    <a:pt x="448703" y="253282"/>
                  </a:cubicBezTo>
                  <a:cubicBezTo>
                    <a:pt x="449108" y="360704"/>
                    <a:pt x="362118" y="448300"/>
                    <a:pt x="254495" y="448705"/>
                  </a:cubicBezTo>
                  <a:close/>
                </a:path>
              </a:pathLst>
            </a:custGeom>
            <a:solidFill>
              <a:srgbClr val="572B3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0" name="Freeform: Shape 544">
              <a:extLst>
                <a:ext uri="{FF2B5EF4-FFF2-40B4-BE49-F238E27FC236}">
                  <a16:creationId xmlns:a16="http://schemas.microsoft.com/office/drawing/2014/main" id="{B879E683-AF92-674E-CC80-7229D923BBE3}"/>
                </a:ext>
              </a:extLst>
            </p:cNvPr>
            <p:cNvSpPr/>
            <p:nvPr/>
          </p:nvSpPr>
          <p:spPr>
            <a:xfrm>
              <a:off x="21737497" y="2409212"/>
              <a:ext cx="198105" cy="360192"/>
            </a:xfrm>
            <a:custGeom>
              <a:avLst/>
              <a:gdLst>
                <a:gd name="connsiteX0" fmla="*/ 210596 w 222530"/>
                <a:gd name="connsiteY0" fmla="*/ 209383 h 404601"/>
                <a:gd name="connsiteX1" fmla="*/ 15173 w 222530"/>
                <a:gd name="connsiteY1" fmla="*/ 15174 h 404601"/>
                <a:gd name="connsiteX2" fmla="*/ 16388 w 222530"/>
                <a:gd name="connsiteY2" fmla="*/ 404805 h 404601"/>
                <a:gd name="connsiteX3" fmla="*/ 210596 w 222530"/>
                <a:gd name="connsiteY3" fmla="*/ 209383 h 40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0" h="404601">
                  <a:moveTo>
                    <a:pt x="210596" y="209383"/>
                  </a:moveTo>
                  <a:cubicBezTo>
                    <a:pt x="210191" y="101759"/>
                    <a:pt x="122798" y="14769"/>
                    <a:pt x="15173" y="15174"/>
                  </a:cubicBezTo>
                  <a:lnTo>
                    <a:pt x="16388" y="404805"/>
                  </a:lnTo>
                  <a:cubicBezTo>
                    <a:pt x="124011" y="404603"/>
                    <a:pt x="211001" y="317007"/>
                    <a:pt x="210596" y="209383"/>
                  </a:cubicBezTo>
                  <a:close/>
                </a:path>
              </a:pathLst>
            </a:custGeom>
            <a:solidFill>
              <a:srgbClr val="CDD7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1" name="Freeform: Shape 545">
              <a:extLst>
                <a:ext uri="{FF2B5EF4-FFF2-40B4-BE49-F238E27FC236}">
                  <a16:creationId xmlns:a16="http://schemas.microsoft.com/office/drawing/2014/main" id="{5813AB16-E080-2A28-1A98-BABB4F103ECD}"/>
                </a:ext>
              </a:extLst>
            </p:cNvPr>
            <p:cNvSpPr/>
            <p:nvPr/>
          </p:nvSpPr>
          <p:spPr>
            <a:xfrm>
              <a:off x="21564604" y="2409213"/>
              <a:ext cx="198105" cy="360192"/>
            </a:xfrm>
            <a:custGeom>
              <a:avLst/>
              <a:gdLst>
                <a:gd name="connsiteX0" fmla="*/ 15174 w 222530"/>
                <a:gd name="connsiteY0" fmla="*/ 210595 h 404601"/>
                <a:gd name="connsiteX1" fmla="*/ 210597 w 222530"/>
                <a:gd name="connsiteY1" fmla="*/ 404804 h 404601"/>
                <a:gd name="connsiteX2" fmla="*/ 209382 w 222530"/>
                <a:gd name="connsiteY2" fmla="*/ 15173 h 404601"/>
                <a:gd name="connsiteX3" fmla="*/ 15174 w 222530"/>
                <a:gd name="connsiteY3" fmla="*/ 210595 h 40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30" h="404601">
                  <a:moveTo>
                    <a:pt x="15174" y="210595"/>
                  </a:moveTo>
                  <a:cubicBezTo>
                    <a:pt x="15579" y="318219"/>
                    <a:pt x="102972" y="405209"/>
                    <a:pt x="210597" y="404804"/>
                  </a:cubicBezTo>
                  <a:lnTo>
                    <a:pt x="209382" y="15173"/>
                  </a:lnTo>
                  <a:cubicBezTo>
                    <a:pt x="101759" y="15577"/>
                    <a:pt x="14769" y="102971"/>
                    <a:pt x="15174" y="210595"/>
                  </a:cubicBezTo>
                  <a:close/>
                </a:path>
              </a:pathLst>
            </a:custGeom>
            <a:solidFill>
              <a:srgbClr val="DEE5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2" name="Freeform: Shape 546">
              <a:extLst>
                <a:ext uri="{FF2B5EF4-FFF2-40B4-BE49-F238E27FC236}">
                  <a16:creationId xmlns:a16="http://schemas.microsoft.com/office/drawing/2014/main" id="{584BD26E-C4DB-7E16-B65F-D894FE0393CD}"/>
                </a:ext>
              </a:extLst>
            </p:cNvPr>
            <p:cNvSpPr/>
            <p:nvPr/>
          </p:nvSpPr>
          <p:spPr>
            <a:xfrm>
              <a:off x="21595761" y="2469005"/>
              <a:ext cx="90047" cy="252134"/>
            </a:xfrm>
            <a:custGeom>
              <a:avLst/>
              <a:gdLst>
                <a:gd name="connsiteX0" fmla="*/ 34393 w 101150"/>
                <a:gd name="connsiteY0" fmla="*/ 156986 h 283221"/>
                <a:gd name="connsiteX1" fmla="*/ 95285 w 101150"/>
                <a:gd name="connsiteY1" fmla="*/ 31154 h 283221"/>
                <a:gd name="connsiteX2" fmla="*/ 84968 w 101150"/>
                <a:gd name="connsiteY2" fmla="*/ 19421 h 283221"/>
                <a:gd name="connsiteX3" fmla="*/ 81730 w 101150"/>
                <a:gd name="connsiteY3" fmla="*/ 15173 h 283221"/>
                <a:gd name="connsiteX4" fmla="*/ 15173 w 101150"/>
                <a:gd name="connsiteY4" fmla="*/ 145252 h 283221"/>
                <a:gd name="connsiteX5" fmla="*/ 101555 w 101150"/>
                <a:gd name="connsiteY5" fmla="*/ 286660 h 283221"/>
                <a:gd name="connsiteX6" fmla="*/ 34393 w 101150"/>
                <a:gd name="connsiteY6" fmla="*/ 156986 h 28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50" h="283221">
                  <a:moveTo>
                    <a:pt x="34393" y="156986"/>
                  </a:moveTo>
                  <a:cubicBezTo>
                    <a:pt x="34190" y="106006"/>
                    <a:pt x="58060" y="60488"/>
                    <a:pt x="95285" y="31154"/>
                  </a:cubicBezTo>
                  <a:cubicBezTo>
                    <a:pt x="91643" y="27311"/>
                    <a:pt x="88203" y="23467"/>
                    <a:pt x="84968" y="19421"/>
                  </a:cubicBezTo>
                  <a:cubicBezTo>
                    <a:pt x="83753" y="18005"/>
                    <a:pt x="82743" y="16589"/>
                    <a:pt x="81730" y="15173"/>
                  </a:cubicBezTo>
                  <a:cubicBezTo>
                    <a:pt x="41270" y="44304"/>
                    <a:pt x="15173" y="91642"/>
                    <a:pt x="15173" y="145252"/>
                  </a:cubicBezTo>
                  <a:cubicBezTo>
                    <a:pt x="15375" y="206751"/>
                    <a:pt x="50373" y="260159"/>
                    <a:pt x="101555" y="286660"/>
                  </a:cubicBezTo>
                  <a:cubicBezTo>
                    <a:pt x="61095" y="257731"/>
                    <a:pt x="34595" y="210393"/>
                    <a:pt x="34393" y="15698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3" name="Freeform: Shape 547">
              <a:extLst>
                <a:ext uri="{FF2B5EF4-FFF2-40B4-BE49-F238E27FC236}">
                  <a16:creationId xmlns:a16="http://schemas.microsoft.com/office/drawing/2014/main" id="{10F91BBC-C3E1-589B-CC69-A6FC615CD51C}"/>
                </a:ext>
              </a:extLst>
            </p:cNvPr>
            <p:cNvSpPr/>
            <p:nvPr/>
          </p:nvSpPr>
          <p:spPr>
            <a:xfrm>
              <a:off x="21696076" y="2442169"/>
              <a:ext cx="144077" cy="36019"/>
            </a:xfrm>
            <a:custGeom>
              <a:avLst/>
              <a:gdLst>
                <a:gd name="connsiteX0" fmla="*/ 61903 w 161840"/>
                <a:gd name="connsiteY0" fmla="*/ 15175 h 40460"/>
                <a:gd name="connsiteX1" fmla="*/ 15173 w 161840"/>
                <a:gd name="connsiteY1" fmla="*/ 22256 h 40460"/>
                <a:gd name="connsiteX2" fmla="*/ 21645 w 161840"/>
                <a:gd name="connsiteY2" fmla="*/ 28932 h 40460"/>
                <a:gd name="connsiteX3" fmla="*/ 28323 w 161840"/>
                <a:gd name="connsiteY3" fmla="*/ 35810 h 40460"/>
                <a:gd name="connsiteX4" fmla="*/ 81123 w 161840"/>
                <a:gd name="connsiteY4" fmla="*/ 26706 h 40460"/>
                <a:gd name="connsiteX5" fmla="*/ 154963 w 161840"/>
                <a:gd name="connsiteY5" fmla="*/ 44509 h 40460"/>
                <a:gd name="connsiteX6" fmla="*/ 61903 w 161840"/>
                <a:gd name="connsiteY6" fmla="*/ 15175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840" h="40460">
                  <a:moveTo>
                    <a:pt x="61903" y="15175"/>
                  </a:moveTo>
                  <a:cubicBezTo>
                    <a:pt x="45720" y="15175"/>
                    <a:pt x="29940" y="17805"/>
                    <a:pt x="15173" y="22256"/>
                  </a:cubicBezTo>
                  <a:cubicBezTo>
                    <a:pt x="17398" y="24481"/>
                    <a:pt x="19420" y="26909"/>
                    <a:pt x="21645" y="28932"/>
                  </a:cubicBezTo>
                  <a:cubicBezTo>
                    <a:pt x="23870" y="31157"/>
                    <a:pt x="26095" y="33585"/>
                    <a:pt x="28323" y="35810"/>
                  </a:cubicBezTo>
                  <a:cubicBezTo>
                    <a:pt x="44910" y="29943"/>
                    <a:pt x="62510" y="26706"/>
                    <a:pt x="81123" y="26706"/>
                  </a:cubicBezTo>
                  <a:cubicBezTo>
                    <a:pt x="107825" y="26706"/>
                    <a:pt x="132911" y="33180"/>
                    <a:pt x="154963" y="44509"/>
                  </a:cubicBezTo>
                  <a:cubicBezTo>
                    <a:pt x="128663" y="25897"/>
                    <a:pt x="96498" y="14973"/>
                    <a:pt x="61903" y="151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192" name="Freeform: Shape 548">
              <a:extLst>
                <a:ext uri="{FF2B5EF4-FFF2-40B4-BE49-F238E27FC236}">
                  <a16:creationId xmlns:a16="http://schemas.microsoft.com/office/drawing/2014/main" id="{BFF01364-E9D9-E3B0-64BC-EEBFEB7FB102}"/>
                </a:ext>
              </a:extLst>
            </p:cNvPr>
            <p:cNvSpPr/>
            <p:nvPr/>
          </p:nvSpPr>
          <p:spPr>
            <a:xfrm>
              <a:off x="21692642" y="2951842"/>
              <a:ext cx="72038" cy="486258"/>
            </a:xfrm>
            <a:custGeom>
              <a:avLst/>
              <a:gdLst>
                <a:gd name="connsiteX0" fmla="*/ 15185 w 80920"/>
                <a:gd name="connsiteY0" fmla="*/ 283019 h 546212"/>
                <a:gd name="connsiteX1" fmla="*/ 20647 w 80920"/>
                <a:gd name="connsiteY1" fmla="*/ 399949 h 546212"/>
                <a:gd name="connsiteX2" fmla="*/ 27325 w 80920"/>
                <a:gd name="connsiteY2" fmla="*/ 453356 h 546212"/>
                <a:gd name="connsiteX3" fmla="*/ 66570 w 80920"/>
                <a:gd name="connsiteY3" fmla="*/ 551068 h 546212"/>
                <a:gd name="connsiteX4" fmla="*/ 66165 w 80920"/>
                <a:gd name="connsiteY4" fmla="*/ 453356 h 546212"/>
                <a:gd name="connsiteX5" fmla="*/ 65962 w 80920"/>
                <a:gd name="connsiteY5" fmla="*/ 399949 h 546212"/>
                <a:gd name="connsiteX6" fmla="*/ 64750 w 80920"/>
                <a:gd name="connsiteY6" fmla="*/ 15173 h 546212"/>
                <a:gd name="connsiteX7" fmla="*/ 15185 w 80920"/>
                <a:gd name="connsiteY7" fmla="*/ 283019 h 54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20" h="546212">
                  <a:moveTo>
                    <a:pt x="15185" y="283019"/>
                  </a:moveTo>
                  <a:cubicBezTo>
                    <a:pt x="15387" y="324895"/>
                    <a:pt x="17210" y="364546"/>
                    <a:pt x="20647" y="399949"/>
                  </a:cubicBezTo>
                  <a:cubicBezTo>
                    <a:pt x="22467" y="419168"/>
                    <a:pt x="24695" y="436970"/>
                    <a:pt x="27325" y="453356"/>
                  </a:cubicBezTo>
                  <a:cubicBezTo>
                    <a:pt x="36832" y="513035"/>
                    <a:pt x="50790" y="551068"/>
                    <a:pt x="66570" y="551068"/>
                  </a:cubicBezTo>
                  <a:lnTo>
                    <a:pt x="66165" y="453356"/>
                  </a:lnTo>
                  <a:lnTo>
                    <a:pt x="65962" y="399949"/>
                  </a:lnTo>
                  <a:lnTo>
                    <a:pt x="64750" y="15173"/>
                  </a:lnTo>
                  <a:cubicBezTo>
                    <a:pt x="36832" y="14970"/>
                    <a:pt x="14580" y="135137"/>
                    <a:pt x="15185" y="28301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193" name="Freeform: Shape 549">
              <a:extLst>
                <a:ext uri="{FF2B5EF4-FFF2-40B4-BE49-F238E27FC236}">
                  <a16:creationId xmlns:a16="http://schemas.microsoft.com/office/drawing/2014/main" id="{9EDAA373-47E0-AD25-001A-E232372F45F3}"/>
                </a:ext>
              </a:extLst>
            </p:cNvPr>
            <p:cNvSpPr/>
            <p:nvPr/>
          </p:nvSpPr>
          <p:spPr>
            <a:xfrm>
              <a:off x="21736598" y="2951661"/>
              <a:ext cx="72038" cy="486258"/>
            </a:xfrm>
            <a:custGeom>
              <a:avLst/>
              <a:gdLst>
                <a:gd name="connsiteX0" fmla="*/ 15173 w 80920"/>
                <a:gd name="connsiteY0" fmla="*/ 15173 h 546212"/>
                <a:gd name="connsiteX1" fmla="*/ 16385 w 80920"/>
                <a:gd name="connsiteY1" fmla="*/ 399949 h 546212"/>
                <a:gd name="connsiteX2" fmla="*/ 16588 w 80920"/>
                <a:gd name="connsiteY2" fmla="*/ 453357 h 546212"/>
                <a:gd name="connsiteX3" fmla="*/ 16993 w 80920"/>
                <a:gd name="connsiteY3" fmla="*/ 551068 h 546212"/>
                <a:gd name="connsiteX4" fmla="*/ 55633 w 80920"/>
                <a:gd name="connsiteY4" fmla="*/ 453154 h 546212"/>
                <a:gd name="connsiteX5" fmla="*/ 61903 w 80920"/>
                <a:gd name="connsiteY5" fmla="*/ 399747 h 546212"/>
                <a:gd name="connsiteX6" fmla="*/ 66555 w 80920"/>
                <a:gd name="connsiteY6" fmla="*/ 282817 h 546212"/>
                <a:gd name="connsiteX7" fmla="*/ 15173 w 80920"/>
                <a:gd name="connsiteY7" fmla="*/ 15173 h 54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20" h="546212">
                  <a:moveTo>
                    <a:pt x="15173" y="15173"/>
                  </a:moveTo>
                  <a:lnTo>
                    <a:pt x="16385" y="399949"/>
                  </a:lnTo>
                  <a:lnTo>
                    <a:pt x="16588" y="453357"/>
                  </a:lnTo>
                  <a:lnTo>
                    <a:pt x="16993" y="551068"/>
                  </a:lnTo>
                  <a:cubicBezTo>
                    <a:pt x="32570" y="551068"/>
                    <a:pt x="46528" y="512833"/>
                    <a:pt x="55633" y="453154"/>
                  </a:cubicBezTo>
                  <a:cubicBezTo>
                    <a:pt x="58060" y="436970"/>
                    <a:pt x="60285" y="418966"/>
                    <a:pt x="61903" y="399747"/>
                  </a:cubicBezTo>
                  <a:cubicBezTo>
                    <a:pt x="64938" y="364344"/>
                    <a:pt x="66758" y="324693"/>
                    <a:pt x="66555" y="282817"/>
                  </a:cubicBezTo>
                  <a:cubicBezTo>
                    <a:pt x="65950" y="134935"/>
                    <a:pt x="43090" y="14971"/>
                    <a:pt x="15173" y="1517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195" name="Freeform: Shape 550">
              <a:extLst>
                <a:ext uri="{FF2B5EF4-FFF2-40B4-BE49-F238E27FC236}">
                  <a16:creationId xmlns:a16="http://schemas.microsoft.com/office/drawing/2014/main" id="{0B6201BE-C93A-8C22-76F6-63459D417F21}"/>
                </a:ext>
              </a:extLst>
            </p:cNvPr>
            <p:cNvSpPr/>
            <p:nvPr/>
          </p:nvSpPr>
          <p:spPr>
            <a:xfrm>
              <a:off x="11394258" y="10417485"/>
              <a:ext cx="10697687" cy="1818967"/>
            </a:xfrm>
            <a:custGeom>
              <a:avLst/>
              <a:gdLst>
                <a:gd name="connsiteX0" fmla="*/ 11991566 w 12016671"/>
                <a:gd name="connsiteY0" fmla="*/ 1996357 h 2043238"/>
                <a:gd name="connsiteX1" fmla="*/ 10981882 w 12016671"/>
                <a:gd name="connsiteY1" fmla="*/ 144696 h 2043238"/>
                <a:gd name="connsiteX2" fmla="*/ 10453269 w 12016671"/>
                <a:gd name="connsiteY2" fmla="*/ 32217 h 2043238"/>
                <a:gd name="connsiteX3" fmla="*/ 1577521 w 12016671"/>
                <a:gd name="connsiteY3" fmla="*/ 32217 h 2043238"/>
                <a:gd name="connsiteX4" fmla="*/ 1048909 w 12016671"/>
                <a:gd name="connsiteY4" fmla="*/ 144696 h 2043238"/>
                <a:gd name="connsiteX5" fmla="*/ 39226 w 12016671"/>
                <a:gd name="connsiteY5" fmla="*/ 1996357 h 2043238"/>
                <a:gd name="connsiteX6" fmla="*/ 32752 w 12016671"/>
                <a:gd name="connsiteY6" fmla="*/ 2029332 h 2043238"/>
                <a:gd name="connsiteX7" fmla="*/ 11998241 w 12016671"/>
                <a:gd name="connsiteY7" fmla="*/ 2029332 h 2043238"/>
                <a:gd name="connsiteX8" fmla="*/ 11991566 w 12016671"/>
                <a:gd name="connsiteY8" fmla="*/ 1996357 h 204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16671" h="2043238">
                  <a:moveTo>
                    <a:pt x="11991566" y="1996357"/>
                  </a:moveTo>
                  <a:lnTo>
                    <a:pt x="10981882" y="144696"/>
                  </a:lnTo>
                  <a:cubicBezTo>
                    <a:pt x="10947694" y="82186"/>
                    <a:pt x="10711406" y="32217"/>
                    <a:pt x="10453269" y="32217"/>
                  </a:cubicBezTo>
                  <a:lnTo>
                    <a:pt x="1577521" y="32217"/>
                  </a:lnTo>
                  <a:cubicBezTo>
                    <a:pt x="1319587" y="32217"/>
                    <a:pt x="1083098" y="82186"/>
                    <a:pt x="1048909" y="144696"/>
                  </a:cubicBezTo>
                  <a:lnTo>
                    <a:pt x="39226" y="1996357"/>
                  </a:lnTo>
                  <a:cubicBezTo>
                    <a:pt x="33156" y="2007686"/>
                    <a:pt x="31134" y="2018609"/>
                    <a:pt x="32752" y="2029332"/>
                  </a:cubicBezTo>
                  <a:lnTo>
                    <a:pt x="11998241" y="2029332"/>
                  </a:lnTo>
                  <a:cubicBezTo>
                    <a:pt x="11999659" y="2018812"/>
                    <a:pt x="11997634" y="2007686"/>
                    <a:pt x="11991566" y="1996357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196" name="Freeform: Shape 551">
              <a:extLst>
                <a:ext uri="{FF2B5EF4-FFF2-40B4-BE49-F238E27FC236}">
                  <a16:creationId xmlns:a16="http://schemas.microsoft.com/office/drawing/2014/main" id="{78FAAA19-F90A-C984-ECA4-546D905FB026}"/>
                </a:ext>
              </a:extLst>
            </p:cNvPr>
            <p:cNvSpPr/>
            <p:nvPr/>
          </p:nvSpPr>
          <p:spPr>
            <a:xfrm>
              <a:off x="11394554" y="12195391"/>
              <a:ext cx="10697687" cy="270143"/>
            </a:xfrm>
            <a:custGeom>
              <a:avLst/>
              <a:gdLst>
                <a:gd name="connsiteX0" fmla="*/ 32217 w 12016671"/>
                <a:gd name="connsiteY0" fmla="*/ 32217 h 303451"/>
                <a:gd name="connsiteX1" fmla="*/ 525224 w 12016671"/>
                <a:gd name="connsiteY1" fmla="*/ 279428 h 303451"/>
                <a:gd name="connsiteX2" fmla="*/ 11504699 w 12016671"/>
                <a:gd name="connsiteY2" fmla="*/ 279428 h 303451"/>
                <a:gd name="connsiteX3" fmla="*/ 11997706 w 12016671"/>
                <a:gd name="connsiteY3" fmla="*/ 32217 h 303451"/>
                <a:gd name="connsiteX4" fmla="*/ 32217 w 12016671"/>
                <a:gd name="connsiteY4" fmla="*/ 32217 h 30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6671" h="303451">
                  <a:moveTo>
                    <a:pt x="32217" y="32217"/>
                  </a:moveTo>
                  <a:cubicBezTo>
                    <a:pt x="43546" y="108483"/>
                    <a:pt x="245038" y="279428"/>
                    <a:pt x="525224" y="279428"/>
                  </a:cubicBezTo>
                  <a:lnTo>
                    <a:pt x="11504699" y="279428"/>
                  </a:lnTo>
                  <a:cubicBezTo>
                    <a:pt x="11784885" y="279428"/>
                    <a:pt x="11986379" y="108483"/>
                    <a:pt x="11997706" y="32217"/>
                  </a:cubicBezTo>
                  <a:lnTo>
                    <a:pt x="32217" y="32217"/>
                  </a:ln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197" name="Freeform: Shape 552">
              <a:extLst>
                <a:ext uri="{FF2B5EF4-FFF2-40B4-BE49-F238E27FC236}">
                  <a16:creationId xmlns:a16="http://schemas.microsoft.com/office/drawing/2014/main" id="{2222D445-641E-869A-2DE2-B7FE71291F04}"/>
                </a:ext>
              </a:extLst>
            </p:cNvPr>
            <p:cNvSpPr/>
            <p:nvPr/>
          </p:nvSpPr>
          <p:spPr>
            <a:xfrm>
              <a:off x="12077892" y="10755706"/>
              <a:ext cx="9328959" cy="936498"/>
            </a:xfrm>
            <a:custGeom>
              <a:avLst/>
              <a:gdLst>
                <a:gd name="connsiteX0" fmla="*/ 10230951 w 10479185"/>
                <a:gd name="connsiteY0" fmla="*/ 1026525 h 1051964"/>
                <a:gd name="connsiteX1" fmla="*/ 268240 w 10479185"/>
                <a:gd name="connsiteY1" fmla="*/ 1026525 h 1051964"/>
                <a:gd name="connsiteX2" fmla="*/ 34583 w 10479185"/>
                <a:gd name="connsiteY2" fmla="*/ 956125 h 1051964"/>
                <a:gd name="connsiteX3" fmla="*/ 472968 w 10479185"/>
                <a:gd name="connsiteY3" fmla="*/ 90480 h 1051964"/>
                <a:gd name="connsiteX4" fmla="*/ 745873 w 10479185"/>
                <a:gd name="connsiteY4" fmla="*/ 32217 h 1051964"/>
                <a:gd name="connsiteX5" fmla="*/ 9753319 w 10479185"/>
                <a:gd name="connsiteY5" fmla="*/ 32217 h 1051964"/>
                <a:gd name="connsiteX6" fmla="*/ 10026222 w 10479185"/>
                <a:gd name="connsiteY6" fmla="*/ 90480 h 1051964"/>
                <a:gd name="connsiteX7" fmla="*/ 10464407 w 10479185"/>
                <a:gd name="connsiteY7" fmla="*/ 956125 h 1051964"/>
                <a:gd name="connsiteX8" fmla="*/ 10230951 w 10479185"/>
                <a:gd name="connsiteY8" fmla="*/ 1026525 h 105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9185" h="1051964">
                  <a:moveTo>
                    <a:pt x="10230951" y="1026525"/>
                  </a:moveTo>
                  <a:lnTo>
                    <a:pt x="268240" y="1026525"/>
                  </a:lnTo>
                  <a:cubicBezTo>
                    <a:pt x="119549" y="1026525"/>
                    <a:pt x="14960" y="994966"/>
                    <a:pt x="34583" y="956125"/>
                  </a:cubicBezTo>
                  <a:lnTo>
                    <a:pt x="472968" y="90480"/>
                  </a:lnTo>
                  <a:cubicBezTo>
                    <a:pt x="489356" y="58313"/>
                    <a:pt x="611545" y="32217"/>
                    <a:pt x="745873" y="32217"/>
                  </a:cubicBezTo>
                  <a:lnTo>
                    <a:pt x="9753319" y="32217"/>
                  </a:lnTo>
                  <a:cubicBezTo>
                    <a:pt x="9887849" y="32217"/>
                    <a:pt x="10009837" y="58111"/>
                    <a:pt x="10026222" y="90480"/>
                  </a:cubicBezTo>
                  <a:lnTo>
                    <a:pt x="10464407" y="956125"/>
                  </a:lnTo>
                  <a:cubicBezTo>
                    <a:pt x="10484232" y="994966"/>
                    <a:pt x="10379644" y="1026525"/>
                    <a:pt x="10230951" y="10265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198" name="Freeform: Shape 553">
              <a:extLst>
                <a:ext uri="{FF2B5EF4-FFF2-40B4-BE49-F238E27FC236}">
                  <a16:creationId xmlns:a16="http://schemas.microsoft.com/office/drawing/2014/main" id="{67062350-F7CE-7075-1807-0AF17B97C885}"/>
                </a:ext>
              </a:extLst>
            </p:cNvPr>
            <p:cNvSpPr/>
            <p:nvPr/>
          </p:nvSpPr>
          <p:spPr>
            <a:xfrm>
              <a:off x="12050694" y="10750123"/>
              <a:ext cx="9400998" cy="954508"/>
            </a:xfrm>
            <a:custGeom>
              <a:avLst/>
              <a:gdLst>
                <a:gd name="connsiteX0" fmla="*/ 10292252 w 10560105"/>
                <a:gd name="connsiteY0" fmla="*/ 1040686 h 1072194"/>
                <a:gd name="connsiteX1" fmla="*/ 268245 w 10560105"/>
                <a:gd name="connsiteY1" fmla="*/ 1040686 h 1072194"/>
                <a:gd name="connsiteX2" fmla="*/ 34587 w 10560105"/>
                <a:gd name="connsiteY2" fmla="*/ 970286 h 1072194"/>
                <a:gd name="connsiteX3" fmla="*/ 482481 w 10560105"/>
                <a:gd name="connsiteY3" fmla="*/ 90480 h 1072194"/>
                <a:gd name="connsiteX4" fmla="*/ 755385 w 10560105"/>
                <a:gd name="connsiteY4" fmla="*/ 32217 h 1072194"/>
                <a:gd name="connsiteX5" fmla="*/ 9805315 w 10560105"/>
                <a:gd name="connsiteY5" fmla="*/ 32217 h 1072194"/>
                <a:gd name="connsiteX6" fmla="*/ 10078219 w 10560105"/>
                <a:gd name="connsiteY6" fmla="*/ 90480 h 1072194"/>
                <a:gd name="connsiteX7" fmla="*/ 10525911 w 10560105"/>
                <a:gd name="connsiteY7" fmla="*/ 970286 h 1072194"/>
                <a:gd name="connsiteX8" fmla="*/ 10292252 w 10560105"/>
                <a:gd name="connsiteY8" fmla="*/ 1040686 h 1072194"/>
                <a:gd name="connsiteX9" fmla="*/ 329542 w 10560105"/>
                <a:gd name="connsiteY9" fmla="*/ 1024907 h 1072194"/>
                <a:gd name="connsiteX10" fmla="*/ 10230754 w 10560105"/>
                <a:gd name="connsiteY10" fmla="*/ 1024907 h 1072194"/>
                <a:gd name="connsiteX11" fmla="*/ 10464410 w 10560105"/>
                <a:gd name="connsiteY11" fmla="*/ 954708 h 1072194"/>
                <a:gd name="connsiteX12" fmla="*/ 10035736 w 10560105"/>
                <a:gd name="connsiteY12" fmla="*/ 103426 h 1072194"/>
                <a:gd name="connsiteX13" fmla="*/ 9762832 w 10560105"/>
                <a:gd name="connsiteY13" fmla="*/ 45164 h 1072194"/>
                <a:gd name="connsiteX14" fmla="*/ 797869 w 10560105"/>
                <a:gd name="connsiteY14" fmla="*/ 45164 h 1072194"/>
                <a:gd name="connsiteX15" fmla="*/ 524762 w 10560105"/>
                <a:gd name="connsiteY15" fmla="*/ 103426 h 1072194"/>
                <a:gd name="connsiteX16" fmla="*/ 95682 w 10560105"/>
                <a:gd name="connsiteY16" fmla="*/ 954708 h 1072194"/>
                <a:gd name="connsiteX17" fmla="*/ 329542 w 10560105"/>
                <a:gd name="connsiteY17" fmla="*/ 1024907 h 107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60105" h="1072194">
                  <a:moveTo>
                    <a:pt x="10292252" y="1040686"/>
                  </a:moveTo>
                  <a:lnTo>
                    <a:pt x="268245" y="1040686"/>
                  </a:lnTo>
                  <a:cubicBezTo>
                    <a:pt x="119351" y="1040686"/>
                    <a:pt x="14964" y="1008925"/>
                    <a:pt x="34587" y="970286"/>
                  </a:cubicBezTo>
                  <a:lnTo>
                    <a:pt x="482481" y="90480"/>
                  </a:lnTo>
                  <a:cubicBezTo>
                    <a:pt x="498867" y="58313"/>
                    <a:pt x="621058" y="32217"/>
                    <a:pt x="755385" y="32217"/>
                  </a:cubicBezTo>
                  <a:lnTo>
                    <a:pt x="9805315" y="32217"/>
                  </a:lnTo>
                  <a:cubicBezTo>
                    <a:pt x="9939643" y="32217"/>
                    <a:pt x="10061831" y="58111"/>
                    <a:pt x="10078219" y="90480"/>
                  </a:cubicBezTo>
                  <a:lnTo>
                    <a:pt x="10525911" y="970286"/>
                  </a:lnTo>
                  <a:cubicBezTo>
                    <a:pt x="10545533" y="1008925"/>
                    <a:pt x="10440943" y="1040686"/>
                    <a:pt x="10292252" y="1040686"/>
                  </a:cubicBezTo>
                  <a:close/>
                  <a:moveTo>
                    <a:pt x="329542" y="1024907"/>
                  </a:moveTo>
                  <a:lnTo>
                    <a:pt x="10230754" y="1024907"/>
                  </a:lnTo>
                  <a:cubicBezTo>
                    <a:pt x="10379445" y="1024907"/>
                    <a:pt x="10483833" y="993349"/>
                    <a:pt x="10464410" y="954708"/>
                  </a:cubicBezTo>
                  <a:lnTo>
                    <a:pt x="10035736" y="103426"/>
                  </a:lnTo>
                  <a:cubicBezTo>
                    <a:pt x="10019551" y="71058"/>
                    <a:pt x="9897360" y="45164"/>
                    <a:pt x="9762832" y="45164"/>
                  </a:cubicBezTo>
                  <a:lnTo>
                    <a:pt x="797869" y="45164"/>
                  </a:lnTo>
                  <a:cubicBezTo>
                    <a:pt x="663338" y="45164"/>
                    <a:pt x="541149" y="71261"/>
                    <a:pt x="524762" y="103426"/>
                  </a:cubicBezTo>
                  <a:lnTo>
                    <a:pt x="95682" y="954708"/>
                  </a:lnTo>
                  <a:cubicBezTo>
                    <a:pt x="76463" y="993349"/>
                    <a:pt x="181053" y="1024907"/>
                    <a:pt x="329542" y="1024907"/>
                  </a:cubicBezTo>
                  <a:close/>
                </a:path>
              </a:pathLst>
            </a:custGeom>
            <a:solidFill>
              <a:srgbClr val="F4F9F8"/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199" name="Freeform: Shape 554">
              <a:extLst>
                <a:ext uri="{FF2B5EF4-FFF2-40B4-BE49-F238E27FC236}">
                  <a16:creationId xmlns:a16="http://schemas.microsoft.com/office/drawing/2014/main" id="{2E1291AB-FDF2-D833-4B6B-A7A2286411F2}"/>
                </a:ext>
              </a:extLst>
            </p:cNvPr>
            <p:cNvSpPr/>
            <p:nvPr/>
          </p:nvSpPr>
          <p:spPr>
            <a:xfrm>
              <a:off x="13009230" y="10893344"/>
              <a:ext cx="540288" cy="144077"/>
            </a:xfrm>
            <a:custGeom>
              <a:avLst/>
              <a:gdLst>
                <a:gd name="connsiteX0" fmla="*/ 496567 w 606902"/>
                <a:gd name="connsiteY0" fmla="*/ 151321 h 161840"/>
                <a:gd name="connsiteX1" fmla="*/ 63643 w 606902"/>
                <a:gd name="connsiteY1" fmla="*/ 151321 h 161840"/>
                <a:gd name="connsiteX2" fmla="*/ 15496 w 606902"/>
                <a:gd name="connsiteY2" fmla="*/ 137564 h 161840"/>
                <a:gd name="connsiteX3" fmla="*/ 62834 w 606902"/>
                <a:gd name="connsiteY3" fmla="*/ 28524 h 161840"/>
                <a:gd name="connsiteX4" fmla="*/ 122109 w 606902"/>
                <a:gd name="connsiteY4" fmla="*/ 15173 h 161840"/>
                <a:gd name="connsiteX5" fmla="*/ 548963 w 606902"/>
                <a:gd name="connsiteY5" fmla="*/ 15173 h 161840"/>
                <a:gd name="connsiteX6" fmla="*/ 597313 w 606902"/>
                <a:gd name="connsiteY6" fmla="*/ 28524 h 161840"/>
                <a:gd name="connsiteX7" fmla="*/ 556043 w 606902"/>
                <a:gd name="connsiteY7" fmla="*/ 137564 h 161840"/>
                <a:gd name="connsiteX8" fmla="*/ 496567 w 60690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496567" y="151321"/>
                  </a:moveTo>
                  <a:lnTo>
                    <a:pt x="63643" y="151321"/>
                  </a:lnTo>
                  <a:cubicBezTo>
                    <a:pt x="33702" y="151321"/>
                    <a:pt x="12258" y="145049"/>
                    <a:pt x="15496" y="137564"/>
                  </a:cubicBezTo>
                  <a:lnTo>
                    <a:pt x="62834" y="28524"/>
                  </a:lnTo>
                  <a:cubicBezTo>
                    <a:pt x="66071" y="21039"/>
                    <a:pt x="92572" y="15173"/>
                    <a:pt x="122109" y="15173"/>
                  </a:cubicBezTo>
                  <a:lnTo>
                    <a:pt x="548963" y="15173"/>
                  </a:lnTo>
                  <a:cubicBezTo>
                    <a:pt x="578500" y="15173"/>
                    <a:pt x="599943" y="21241"/>
                    <a:pt x="597313" y="28524"/>
                  </a:cubicBezTo>
                  <a:lnTo>
                    <a:pt x="556043" y="137564"/>
                  </a:lnTo>
                  <a:cubicBezTo>
                    <a:pt x="553009" y="145049"/>
                    <a:pt x="526508" y="151321"/>
                    <a:pt x="496567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0" name="Freeform: Shape 555">
              <a:extLst>
                <a:ext uri="{FF2B5EF4-FFF2-40B4-BE49-F238E27FC236}">
                  <a16:creationId xmlns:a16="http://schemas.microsoft.com/office/drawing/2014/main" id="{5F312C14-E748-8A51-906E-A353E1B2E258}"/>
                </a:ext>
              </a:extLst>
            </p:cNvPr>
            <p:cNvSpPr/>
            <p:nvPr/>
          </p:nvSpPr>
          <p:spPr>
            <a:xfrm>
              <a:off x="13220669" y="11028236"/>
              <a:ext cx="540288" cy="144077"/>
            </a:xfrm>
            <a:custGeom>
              <a:avLst/>
              <a:gdLst>
                <a:gd name="connsiteX0" fmla="*/ 504651 w 606902"/>
                <a:gd name="connsiteY0" fmla="*/ 155772 h 161840"/>
                <a:gd name="connsiteX1" fmla="*/ 64647 w 606902"/>
                <a:gd name="connsiteY1" fmla="*/ 155772 h 161840"/>
                <a:gd name="connsiteX2" fmla="*/ 15488 w 606902"/>
                <a:gd name="connsiteY2" fmla="*/ 141611 h 161840"/>
                <a:gd name="connsiteX3" fmla="*/ 61006 w 606902"/>
                <a:gd name="connsiteY3" fmla="*/ 29131 h 161840"/>
                <a:gd name="connsiteX4" fmla="*/ 120887 w 606902"/>
                <a:gd name="connsiteY4" fmla="*/ 15173 h 161840"/>
                <a:gd name="connsiteX5" fmla="*/ 554620 w 606902"/>
                <a:gd name="connsiteY5" fmla="*/ 15173 h 161840"/>
                <a:gd name="connsiteX6" fmla="*/ 603982 w 606902"/>
                <a:gd name="connsiteY6" fmla="*/ 29131 h 161840"/>
                <a:gd name="connsiteX7" fmla="*/ 564936 w 606902"/>
                <a:gd name="connsiteY7" fmla="*/ 141611 h 161840"/>
                <a:gd name="connsiteX8" fmla="*/ 504651 w 60690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04651" y="155772"/>
                  </a:moveTo>
                  <a:lnTo>
                    <a:pt x="64647" y="155772"/>
                  </a:lnTo>
                  <a:cubicBezTo>
                    <a:pt x="34302" y="155772"/>
                    <a:pt x="12252" y="149298"/>
                    <a:pt x="15488" y="141611"/>
                  </a:cubicBezTo>
                  <a:lnTo>
                    <a:pt x="61006" y="29131"/>
                  </a:lnTo>
                  <a:cubicBezTo>
                    <a:pt x="64041" y="21444"/>
                    <a:pt x="90946" y="15173"/>
                    <a:pt x="120887" y="15173"/>
                  </a:cubicBezTo>
                  <a:lnTo>
                    <a:pt x="554620" y="15173"/>
                  </a:lnTo>
                  <a:cubicBezTo>
                    <a:pt x="584560" y="15173"/>
                    <a:pt x="606612" y="21444"/>
                    <a:pt x="603982" y="29131"/>
                  </a:cubicBezTo>
                  <a:lnTo>
                    <a:pt x="564936" y="141611"/>
                  </a:lnTo>
                  <a:cubicBezTo>
                    <a:pt x="561700" y="149298"/>
                    <a:pt x="534996" y="155772"/>
                    <a:pt x="504651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1" name="Freeform: Shape 556">
              <a:extLst>
                <a:ext uri="{FF2B5EF4-FFF2-40B4-BE49-F238E27FC236}">
                  <a16:creationId xmlns:a16="http://schemas.microsoft.com/office/drawing/2014/main" id="{985FE580-458E-1AB4-5039-AF43E842660C}"/>
                </a:ext>
              </a:extLst>
            </p:cNvPr>
            <p:cNvSpPr/>
            <p:nvPr/>
          </p:nvSpPr>
          <p:spPr>
            <a:xfrm>
              <a:off x="13438982" y="11167450"/>
              <a:ext cx="540288" cy="144077"/>
            </a:xfrm>
            <a:custGeom>
              <a:avLst/>
              <a:gdLst>
                <a:gd name="connsiteX0" fmla="*/ 512905 w 606902"/>
                <a:gd name="connsiteY0" fmla="*/ 160424 h 161840"/>
                <a:gd name="connsiteX1" fmla="*/ 65820 w 606902"/>
                <a:gd name="connsiteY1" fmla="*/ 160424 h 161840"/>
                <a:gd name="connsiteX2" fmla="*/ 15447 w 606902"/>
                <a:gd name="connsiteY2" fmla="*/ 145656 h 161840"/>
                <a:gd name="connsiteX3" fmla="*/ 58740 w 606902"/>
                <a:gd name="connsiteY3" fmla="*/ 29535 h 161840"/>
                <a:gd name="connsiteX4" fmla="*/ 119228 w 606902"/>
                <a:gd name="connsiteY4" fmla="*/ 15173 h 161840"/>
                <a:gd name="connsiteX5" fmla="*/ 559839 w 606902"/>
                <a:gd name="connsiteY5" fmla="*/ 15173 h 161840"/>
                <a:gd name="connsiteX6" fmla="*/ 610415 w 606902"/>
                <a:gd name="connsiteY6" fmla="*/ 29535 h 161840"/>
                <a:gd name="connsiteX7" fmla="*/ 573596 w 606902"/>
                <a:gd name="connsiteY7" fmla="*/ 145656 h 161840"/>
                <a:gd name="connsiteX8" fmla="*/ 512905 w 60690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12905" y="160424"/>
                  </a:moveTo>
                  <a:lnTo>
                    <a:pt x="65820" y="160424"/>
                  </a:lnTo>
                  <a:cubicBezTo>
                    <a:pt x="34868" y="160424"/>
                    <a:pt x="12413" y="153748"/>
                    <a:pt x="15447" y="145656"/>
                  </a:cubicBezTo>
                  <a:lnTo>
                    <a:pt x="58740" y="29535"/>
                  </a:lnTo>
                  <a:cubicBezTo>
                    <a:pt x="61774" y="21645"/>
                    <a:pt x="88680" y="15173"/>
                    <a:pt x="119228" y="15173"/>
                  </a:cubicBezTo>
                  <a:lnTo>
                    <a:pt x="559839" y="15173"/>
                  </a:lnTo>
                  <a:cubicBezTo>
                    <a:pt x="590185" y="15173"/>
                    <a:pt x="612842" y="21645"/>
                    <a:pt x="610415" y="29535"/>
                  </a:cubicBezTo>
                  <a:lnTo>
                    <a:pt x="573596" y="145656"/>
                  </a:lnTo>
                  <a:cubicBezTo>
                    <a:pt x="570966" y="153951"/>
                    <a:pt x="543857" y="160424"/>
                    <a:pt x="512905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2" name="Freeform: Shape 557">
              <a:extLst>
                <a:ext uri="{FF2B5EF4-FFF2-40B4-BE49-F238E27FC236}">
                  <a16:creationId xmlns:a16="http://schemas.microsoft.com/office/drawing/2014/main" id="{9BCAA6A0-65DD-AEA6-126D-455C239B33AF}"/>
                </a:ext>
              </a:extLst>
            </p:cNvPr>
            <p:cNvSpPr/>
            <p:nvPr/>
          </p:nvSpPr>
          <p:spPr>
            <a:xfrm>
              <a:off x="13664677" y="11311346"/>
              <a:ext cx="558297" cy="144077"/>
            </a:xfrm>
            <a:custGeom>
              <a:avLst/>
              <a:gdLst>
                <a:gd name="connsiteX0" fmla="*/ 521564 w 627132"/>
                <a:gd name="connsiteY0" fmla="*/ 165279 h 161840"/>
                <a:gd name="connsiteX1" fmla="*/ 66994 w 627132"/>
                <a:gd name="connsiteY1" fmla="*/ 165279 h 161840"/>
                <a:gd name="connsiteX2" fmla="*/ 15408 w 627132"/>
                <a:gd name="connsiteY2" fmla="*/ 150107 h 161840"/>
                <a:gd name="connsiteX3" fmla="*/ 56474 w 627132"/>
                <a:gd name="connsiteY3" fmla="*/ 29940 h 161840"/>
                <a:gd name="connsiteX4" fmla="*/ 117570 w 627132"/>
                <a:gd name="connsiteY4" fmla="*/ 15173 h 161840"/>
                <a:gd name="connsiteX5" fmla="*/ 565464 w 627132"/>
                <a:gd name="connsiteY5" fmla="*/ 15173 h 161840"/>
                <a:gd name="connsiteX6" fmla="*/ 617253 w 627132"/>
                <a:gd name="connsiteY6" fmla="*/ 29940 h 161840"/>
                <a:gd name="connsiteX7" fmla="*/ 583064 w 627132"/>
                <a:gd name="connsiteY7" fmla="*/ 150107 h 161840"/>
                <a:gd name="connsiteX8" fmla="*/ 521564 w 62713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2" h="161840">
                  <a:moveTo>
                    <a:pt x="521564" y="165279"/>
                  </a:moveTo>
                  <a:lnTo>
                    <a:pt x="66994" y="165279"/>
                  </a:lnTo>
                  <a:cubicBezTo>
                    <a:pt x="35638" y="165279"/>
                    <a:pt x="12575" y="158401"/>
                    <a:pt x="15408" y="150107"/>
                  </a:cubicBezTo>
                  <a:lnTo>
                    <a:pt x="56474" y="29940"/>
                  </a:lnTo>
                  <a:cubicBezTo>
                    <a:pt x="59307" y="21848"/>
                    <a:pt x="86617" y="15173"/>
                    <a:pt x="117570" y="15173"/>
                  </a:cubicBezTo>
                  <a:lnTo>
                    <a:pt x="565464" y="15173"/>
                  </a:lnTo>
                  <a:cubicBezTo>
                    <a:pt x="596415" y="15173"/>
                    <a:pt x="619478" y="21848"/>
                    <a:pt x="617253" y="29940"/>
                  </a:cubicBezTo>
                  <a:lnTo>
                    <a:pt x="583064" y="150107"/>
                  </a:lnTo>
                  <a:cubicBezTo>
                    <a:pt x="580232" y="158401"/>
                    <a:pt x="552922" y="165279"/>
                    <a:pt x="521564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3" name="Freeform: Shape 558">
              <a:extLst>
                <a:ext uri="{FF2B5EF4-FFF2-40B4-BE49-F238E27FC236}">
                  <a16:creationId xmlns:a16="http://schemas.microsoft.com/office/drawing/2014/main" id="{2D0667EC-C66E-C2B3-1F9D-81CC80AF78D0}"/>
                </a:ext>
              </a:extLst>
            </p:cNvPr>
            <p:cNvSpPr/>
            <p:nvPr/>
          </p:nvSpPr>
          <p:spPr>
            <a:xfrm>
              <a:off x="14230805" y="11459926"/>
              <a:ext cx="684363" cy="162086"/>
            </a:xfrm>
            <a:custGeom>
              <a:avLst/>
              <a:gdLst>
                <a:gd name="connsiteX0" fmla="*/ 654782 w 768743"/>
                <a:gd name="connsiteY0" fmla="*/ 170540 h 182070"/>
                <a:gd name="connsiteX1" fmla="*/ 82474 w 768743"/>
                <a:gd name="connsiteY1" fmla="*/ 170540 h 182070"/>
                <a:gd name="connsiteX2" fmla="*/ 15309 w 768743"/>
                <a:gd name="connsiteY2" fmla="*/ 154759 h 182070"/>
                <a:gd name="connsiteX3" fmla="*/ 49296 w 768743"/>
                <a:gd name="connsiteY3" fmla="*/ 30548 h 182070"/>
                <a:gd name="connsiteX4" fmla="*/ 123945 w 768743"/>
                <a:gd name="connsiteY4" fmla="*/ 15173 h 182070"/>
                <a:gd name="connsiteX5" fmla="*/ 687555 w 768743"/>
                <a:gd name="connsiteY5" fmla="*/ 15173 h 182070"/>
                <a:gd name="connsiteX6" fmla="*/ 754921 w 768743"/>
                <a:gd name="connsiteY6" fmla="*/ 30548 h 182070"/>
                <a:gd name="connsiteX7" fmla="*/ 729634 w 768743"/>
                <a:gd name="connsiteY7" fmla="*/ 154759 h 182070"/>
                <a:gd name="connsiteX8" fmla="*/ 654782 w 768743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8743" h="182070">
                  <a:moveTo>
                    <a:pt x="654782" y="170540"/>
                  </a:moveTo>
                  <a:lnTo>
                    <a:pt x="82474" y="170540"/>
                  </a:lnTo>
                  <a:cubicBezTo>
                    <a:pt x="43025" y="170540"/>
                    <a:pt x="12882" y="163458"/>
                    <a:pt x="15309" y="154759"/>
                  </a:cubicBezTo>
                  <a:lnTo>
                    <a:pt x="49296" y="30548"/>
                  </a:lnTo>
                  <a:cubicBezTo>
                    <a:pt x="51521" y="22050"/>
                    <a:pt x="85104" y="15173"/>
                    <a:pt x="123945" y="15173"/>
                  </a:cubicBezTo>
                  <a:lnTo>
                    <a:pt x="687555" y="15173"/>
                  </a:lnTo>
                  <a:cubicBezTo>
                    <a:pt x="726396" y="15173"/>
                    <a:pt x="756540" y="22050"/>
                    <a:pt x="754921" y="30548"/>
                  </a:cubicBezTo>
                  <a:lnTo>
                    <a:pt x="729634" y="154759"/>
                  </a:lnTo>
                  <a:cubicBezTo>
                    <a:pt x="727813" y="163458"/>
                    <a:pt x="694434" y="170540"/>
                    <a:pt x="654782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4" name="Freeform: Shape 559">
              <a:extLst>
                <a:ext uri="{FF2B5EF4-FFF2-40B4-BE49-F238E27FC236}">
                  <a16:creationId xmlns:a16="http://schemas.microsoft.com/office/drawing/2014/main" id="{142C1BDB-DB34-D2FC-2EBC-04D01D7BE6E0}"/>
                </a:ext>
              </a:extLst>
            </p:cNvPr>
            <p:cNvSpPr/>
            <p:nvPr/>
          </p:nvSpPr>
          <p:spPr>
            <a:xfrm>
              <a:off x="12474629" y="10893344"/>
              <a:ext cx="540288" cy="144077"/>
            </a:xfrm>
            <a:custGeom>
              <a:avLst/>
              <a:gdLst>
                <a:gd name="connsiteX0" fmla="*/ 495844 w 606902"/>
                <a:gd name="connsiteY0" fmla="*/ 151321 h 161840"/>
                <a:gd name="connsiteX1" fmla="*/ 62920 w 606902"/>
                <a:gd name="connsiteY1" fmla="*/ 151321 h 161840"/>
                <a:gd name="connsiteX2" fmla="*/ 15582 w 606902"/>
                <a:gd name="connsiteY2" fmla="*/ 137564 h 161840"/>
                <a:gd name="connsiteX3" fmla="*/ 69799 w 606902"/>
                <a:gd name="connsiteY3" fmla="*/ 28524 h 161840"/>
                <a:gd name="connsiteX4" fmla="*/ 129881 w 606902"/>
                <a:gd name="connsiteY4" fmla="*/ 15173 h 161840"/>
                <a:gd name="connsiteX5" fmla="*/ 556737 w 606902"/>
                <a:gd name="connsiteY5" fmla="*/ 15173 h 161840"/>
                <a:gd name="connsiteX6" fmla="*/ 604075 w 606902"/>
                <a:gd name="connsiteY6" fmla="*/ 28524 h 161840"/>
                <a:gd name="connsiteX7" fmla="*/ 555927 w 606902"/>
                <a:gd name="connsiteY7" fmla="*/ 137564 h 161840"/>
                <a:gd name="connsiteX8" fmla="*/ 495844 w 60690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495844" y="151321"/>
                  </a:moveTo>
                  <a:lnTo>
                    <a:pt x="62920" y="151321"/>
                  </a:lnTo>
                  <a:cubicBezTo>
                    <a:pt x="32980" y="151321"/>
                    <a:pt x="11941" y="145049"/>
                    <a:pt x="15582" y="137564"/>
                  </a:cubicBezTo>
                  <a:lnTo>
                    <a:pt x="69799" y="28524"/>
                  </a:lnTo>
                  <a:cubicBezTo>
                    <a:pt x="73440" y="21039"/>
                    <a:pt x="100346" y="15173"/>
                    <a:pt x="129881" y="15173"/>
                  </a:cubicBezTo>
                  <a:lnTo>
                    <a:pt x="556737" y="15173"/>
                  </a:lnTo>
                  <a:cubicBezTo>
                    <a:pt x="586272" y="15173"/>
                    <a:pt x="607515" y="21241"/>
                    <a:pt x="604075" y="28524"/>
                  </a:cubicBezTo>
                  <a:lnTo>
                    <a:pt x="555927" y="137564"/>
                  </a:lnTo>
                  <a:cubicBezTo>
                    <a:pt x="552488" y="145049"/>
                    <a:pt x="525582" y="151321"/>
                    <a:pt x="495844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5" name="Freeform: Shape 560">
              <a:extLst>
                <a:ext uri="{FF2B5EF4-FFF2-40B4-BE49-F238E27FC236}">
                  <a16:creationId xmlns:a16="http://schemas.microsoft.com/office/drawing/2014/main" id="{80B5F5D8-32C7-3E48-88E0-8C3FA23C9EAE}"/>
                </a:ext>
              </a:extLst>
            </p:cNvPr>
            <p:cNvSpPr/>
            <p:nvPr/>
          </p:nvSpPr>
          <p:spPr>
            <a:xfrm>
              <a:off x="13543822" y="10893344"/>
              <a:ext cx="522278" cy="144077"/>
            </a:xfrm>
            <a:custGeom>
              <a:avLst/>
              <a:gdLst>
                <a:gd name="connsiteX0" fmla="*/ 497300 w 586672"/>
                <a:gd name="connsiteY0" fmla="*/ 151321 h 161840"/>
                <a:gd name="connsiteX1" fmla="*/ 64376 w 586672"/>
                <a:gd name="connsiteY1" fmla="*/ 151321 h 161840"/>
                <a:gd name="connsiteX2" fmla="*/ 15420 w 586672"/>
                <a:gd name="connsiteY2" fmla="*/ 137564 h 161840"/>
                <a:gd name="connsiteX3" fmla="*/ 56082 w 586672"/>
                <a:gd name="connsiteY3" fmla="*/ 28524 h 161840"/>
                <a:gd name="connsiteX4" fmla="*/ 114345 w 586672"/>
                <a:gd name="connsiteY4" fmla="*/ 15173 h 161840"/>
                <a:gd name="connsiteX5" fmla="*/ 541199 w 586672"/>
                <a:gd name="connsiteY5" fmla="*/ 15173 h 161840"/>
                <a:gd name="connsiteX6" fmla="*/ 590358 w 586672"/>
                <a:gd name="connsiteY6" fmla="*/ 28524 h 161840"/>
                <a:gd name="connsiteX7" fmla="*/ 555967 w 586672"/>
                <a:gd name="connsiteY7" fmla="*/ 137564 h 161840"/>
                <a:gd name="connsiteX8" fmla="*/ 497300 w 58667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497300" y="151321"/>
                  </a:moveTo>
                  <a:lnTo>
                    <a:pt x="64376" y="151321"/>
                  </a:lnTo>
                  <a:cubicBezTo>
                    <a:pt x="34436" y="151321"/>
                    <a:pt x="12587" y="145049"/>
                    <a:pt x="15420" y="137564"/>
                  </a:cubicBezTo>
                  <a:lnTo>
                    <a:pt x="56082" y="28524"/>
                  </a:lnTo>
                  <a:cubicBezTo>
                    <a:pt x="58915" y="21039"/>
                    <a:pt x="85011" y="15173"/>
                    <a:pt x="114345" y="15173"/>
                  </a:cubicBezTo>
                  <a:lnTo>
                    <a:pt x="541199" y="15173"/>
                  </a:lnTo>
                  <a:cubicBezTo>
                    <a:pt x="570736" y="15173"/>
                    <a:pt x="592585" y="21241"/>
                    <a:pt x="590358" y="28524"/>
                  </a:cubicBezTo>
                  <a:lnTo>
                    <a:pt x="555967" y="137564"/>
                  </a:lnTo>
                  <a:cubicBezTo>
                    <a:pt x="553338" y="145049"/>
                    <a:pt x="527241" y="151321"/>
                    <a:pt x="497300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6" name="Freeform: Shape 561">
              <a:extLst>
                <a:ext uri="{FF2B5EF4-FFF2-40B4-BE49-F238E27FC236}">
                  <a16:creationId xmlns:a16="http://schemas.microsoft.com/office/drawing/2014/main" id="{B1EB967D-4AFC-6B45-5243-8382C9D5F6F5}"/>
                </a:ext>
              </a:extLst>
            </p:cNvPr>
            <p:cNvSpPr/>
            <p:nvPr/>
          </p:nvSpPr>
          <p:spPr>
            <a:xfrm>
              <a:off x="13763753" y="11028236"/>
              <a:ext cx="540288" cy="144077"/>
            </a:xfrm>
            <a:custGeom>
              <a:avLst/>
              <a:gdLst>
                <a:gd name="connsiteX0" fmla="*/ 505557 w 606902"/>
                <a:gd name="connsiteY0" fmla="*/ 155772 h 161840"/>
                <a:gd name="connsiteX1" fmla="*/ 65552 w 606902"/>
                <a:gd name="connsiteY1" fmla="*/ 155772 h 161840"/>
                <a:gd name="connsiteX2" fmla="*/ 15382 w 606902"/>
                <a:gd name="connsiteY2" fmla="*/ 141611 h 161840"/>
                <a:gd name="connsiteX3" fmla="*/ 53818 w 606902"/>
                <a:gd name="connsiteY3" fmla="*/ 29131 h 161840"/>
                <a:gd name="connsiteX4" fmla="*/ 112689 w 606902"/>
                <a:gd name="connsiteY4" fmla="*/ 15173 h 161840"/>
                <a:gd name="connsiteX5" fmla="*/ 546422 w 606902"/>
                <a:gd name="connsiteY5" fmla="*/ 15173 h 161840"/>
                <a:gd name="connsiteX6" fmla="*/ 596592 w 606902"/>
                <a:gd name="connsiteY6" fmla="*/ 29131 h 161840"/>
                <a:gd name="connsiteX7" fmla="*/ 564426 w 606902"/>
                <a:gd name="connsiteY7" fmla="*/ 141611 h 161840"/>
                <a:gd name="connsiteX8" fmla="*/ 505557 w 60690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05557" y="155772"/>
                  </a:moveTo>
                  <a:lnTo>
                    <a:pt x="65552" y="155772"/>
                  </a:lnTo>
                  <a:cubicBezTo>
                    <a:pt x="35207" y="155772"/>
                    <a:pt x="12752" y="149298"/>
                    <a:pt x="15382" y="141611"/>
                  </a:cubicBezTo>
                  <a:lnTo>
                    <a:pt x="53818" y="29131"/>
                  </a:lnTo>
                  <a:cubicBezTo>
                    <a:pt x="56448" y="21444"/>
                    <a:pt x="82747" y="15173"/>
                    <a:pt x="112689" y="15173"/>
                  </a:cubicBezTo>
                  <a:lnTo>
                    <a:pt x="546422" y="15173"/>
                  </a:lnTo>
                  <a:cubicBezTo>
                    <a:pt x="576362" y="15173"/>
                    <a:pt x="598817" y="21444"/>
                    <a:pt x="596592" y="29131"/>
                  </a:cubicBezTo>
                  <a:lnTo>
                    <a:pt x="564426" y="141611"/>
                  </a:lnTo>
                  <a:cubicBezTo>
                    <a:pt x="562403" y="149298"/>
                    <a:pt x="535902" y="155772"/>
                    <a:pt x="505557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7" name="Freeform: Shape 562">
              <a:extLst>
                <a:ext uri="{FF2B5EF4-FFF2-40B4-BE49-F238E27FC236}">
                  <a16:creationId xmlns:a16="http://schemas.microsoft.com/office/drawing/2014/main" id="{65E6CD04-4BE7-41A5-2DFC-D3C357CC2403}"/>
                </a:ext>
              </a:extLst>
            </p:cNvPr>
            <p:cNvSpPr/>
            <p:nvPr/>
          </p:nvSpPr>
          <p:spPr>
            <a:xfrm>
              <a:off x="13991063" y="11167450"/>
              <a:ext cx="540288" cy="144077"/>
            </a:xfrm>
            <a:custGeom>
              <a:avLst/>
              <a:gdLst>
                <a:gd name="connsiteX0" fmla="*/ 513818 w 606902"/>
                <a:gd name="connsiteY0" fmla="*/ 160424 h 161840"/>
                <a:gd name="connsiteX1" fmla="*/ 66733 w 606902"/>
                <a:gd name="connsiteY1" fmla="*/ 160424 h 161840"/>
                <a:gd name="connsiteX2" fmla="*/ 15349 w 606902"/>
                <a:gd name="connsiteY2" fmla="*/ 145656 h 161840"/>
                <a:gd name="connsiteX3" fmla="*/ 51358 w 606902"/>
                <a:gd name="connsiteY3" fmla="*/ 29535 h 161840"/>
                <a:gd name="connsiteX4" fmla="*/ 110835 w 606902"/>
                <a:gd name="connsiteY4" fmla="*/ 15173 h 161840"/>
                <a:gd name="connsiteX5" fmla="*/ 551447 w 606902"/>
                <a:gd name="connsiteY5" fmla="*/ 15173 h 161840"/>
                <a:gd name="connsiteX6" fmla="*/ 602831 w 606902"/>
                <a:gd name="connsiteY6" fmla="*/ 29535 h 161840"/>
                <a:gd name="connsiteX7" fmla="*/ 573294 w 606902"/>
                <a:gd name="connsiteY7" fmla="*/ 145656 h 161840"/>
                <a:gd name="connsiteX8" fmla="*/ 513818 w 60690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13818" y="160424"/>
                  </a:moveTo>
                  <a:lnTo>
                    <a:pt x="66733" y="160424"/>
                  </a:lnTo>
                  <a:cubicBezTo>
                    <a:pt x="35782" y="160424"/>
                    <a:pt x="12922" y="153748"/>
                    <a:pt x="15349" y="145656"/>
                  </a:cubicBezTo>
                  <a:lnTo>
                    <a:pt x="51358" y="29535"/>
                  </a:lnTo>
                  <a:cubicBezTo>
                    <a:pt x="53786" y="21645"/>
                    <a:pt x="80490" y="15173"/>
                    <a:pt x="110835" y="15173"/>
                  </a:cubicBezTo>
                  <a:lnTo>
                    <a:pt x="551447" y="15173"/>
                  </a:lnTo>
                  <a:cubicBezTo>
                    <a:pt x="581792" y="15173"/>
                    <a:pt x="604853" y="21645"/>
                    <a:pt x="602831" y="29535"/>
                  </a:cubicBezTo>
                  <a:lnTo>
                    <a:pt x="573294" y="145656"/>
                  </a:lnTo>
                  <a:cubicBezTo>
                    <a:pt x="571474" y="153951"/>
                    <a:pt x="544770" y="160424"/>
                    <a:pt x="513818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8" name="Freeform: Shape 563">
              <a:extLst>
                <a:ext uri="{FF2B5EF4-FFF2-40B4-BE49-F238E27FC236}">
                  <a16:creationId xmlns:a16="http://schemas.microsoft.com/office/drawing/2014/main" id="{9E458507-AE7B-F4A0-8351-CA763AD8E13B}"/>
                </a:ext>
              </a:extLst>
            </p:cNvPr>
            <p:cNvSpPr/>
            <p:nvPr/>
          </p:nvSpPr>
          <p:spPr>
            <a:xfrm>
              <a:off x="14225913" y="11311346"/>
              <a:ext cx="540288" cy="144077"/>
            </a:xfrm>
            <a:custGeom>
              <a:avLst/>
              <a:gdLst>
                <a:gd name="connsiteX0" fmla="*/ 522512 w 606902"/>
                <a:gd name="connsiteY0" fmla="*/ 165279 h 161840"/>
                <a:gd name="connsiteX1" fmla="*/ 67942 w 606902"/>
                <a:gd name="connsiteY1" fmla="*/ 165279 h 161840"/>
                <a:gd name="connsiteX2" fmla="*/ 15344 w 606902"/>
                <a:gd name="connsiteY2" fmla="*/ 150107 h 161840"/>
                <a:gd name="connsiteX3" fmla="*/ 48926 w 606902"/>
                <a:gd name="connsiteY3" fmla="*/ 29940 h 161840"/>
                <a:gd name="connsiteX4" fmla="*/ 109009 w 606902"/>
                <a:gd name="connsiteY4" fmla="*/ 15173 h 161840"/>
                <a:gd name="connsiteX5" fmla="*/ 556904 w 606902"/>
                <a:gd name="connsiteY5" fmla="*/ 15173 h 161840"/>
                <a:gd name="connsiteX6" fmla="*/ 609501 w 606902"/>
                <a:gd name="connsiteY6" fmla="*/ 29940 h 161840"/>
                <a:gd name="connsiteX7" fmla="*/ 582798 w 606902"/>
                <a:gd name="connsiteY7" fmla="*/ 150107 h 161840"/>
                <a:gd name="connsiteX8" fmla="*/ 522512 w 60690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22512" y="165279"/>
                  </a:moveTo>
                  <a:lnTo>
                    <a:pt x="67942" y="165279"/>
                  </a:lnTo>
                  <a:cubicBezTo>
                    <a:pt x="36585" y="165279"/>
                    <a:pt x="12916" y="158401"/>
                    <a:pt x="15344" y="150107"/>
                  </a:cubicBezTo>
                  <a:lnTo>
                    <a:pt x="48926" y="29940"/>
                  </a:lnTo>
                  <a:cubicBezTo>
                    <a:pt x="51151" y="21848"/>
                    <a:pt x="78057" y="15173"/>
                    <a:pt x="109009" y="15173"/>
                  </a:cubicBezTo>
                  <a:lnTo>
                    <a:pt x="556904" y="15173"/>
                  </a:lnTo>
                  <a:cubicBezTo>
                    <a:pt x="587855" y="15173"/>
                    <a:pt x="611323" y="21848"/>
                    <a:pt x="609501" y="29940"/>
                  </a:cubicBezTo>
                  <a:lnTo>
                    <a:pt x="582798" y="150107"/>
                  </a:lnTo>
                  <a:cubicBezTo>
                    <a:pt x="580978" y="158401"/>
                    <a:pt x="553869" y="165279"/>
                    <a:pt x="522512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09" name="Freeform: Shape 564">
              <a:extLst>
                <a:ext uri="{FF2B5EF4-FFF2-40B4-BE49-F238E27FC236}">
                  <a16:creationId xmlns:a16="http://schemas.microsoft.com/office/drawing/2014/main" id="{47C24A78-27C4-6DA2-A94F-DF57C911D419}"/>
                </a:ext>
              </a:extLst>
            </p:cNvPr>
            <p:cNvSpPr/>
            <p:nvPr/>
          </p:nvSpPr>
          <p:spPr>
            <a:xfrm>
              <a:off x="14078585" y="10893344"/>
              <a:ext cx="522278" cy="144077"/>
            </a:xfrm>
            <a:custGeom>
              <a:avLst/>
              <a:gdLst>
                <a:gd name="connsiteX0" fmla="*/ 498043 w 586672"/>
                <a:gd name="connsiteY0" fmla="*/ 151321 h 161840"/>
                <a:gd name="connsiteX1" fmla="*/ 65120 w 586672"/>
                <a:gd name="connsiteY1" fmla="*/ 151321 h 161840"/>
                <a:gd name="connsiteX2" fmla="*/ 15354 w 586672"/>
                <a:gd name="connsiteY2" fmla="*/ 137564 h 161840"/>
                <a:gd name="connsiteX3" fmla="*/ 49138 w 586672"/>
                <a:gd name="connsiteY3" fmla="*/ 28524 h 161840"/>
                <a:gd name="connsiteX4" fmla="*/ 106592 w 586672"/>
                <a:gd name="connsiteY4" fmla="*/ 15173 h 161840"/>
                <a:gd name="connsiteX5" fmla="*/ 533446 w 586672"/>
                <a:gd name="connsiteY5" fmla="*/ 15173 h 161840"/>
                <a:gd name="connsiteX6" fmla="*/ 583415 w 586672"/>
                <a:gd name="connsiteY6" fmla="*/ 28524 h 161840"/>
                <a:gd name="connsiteX7" fmla="*/ 555700 w 586672"/>
                <a:gd name="connsiteY7" fmla="*/ 137564 h 161840"/>
                <a:gd name="connsiteX8" fmla="*/ 498043 w 58667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498043" y="151321"/>
                  </a:moveTo>
                  <a:lnTo>
                    <a:pt x="65120" y="151321"/>
                  </a:lnTo>
                  <a:cubicBezTo>
                    <a:pt x="35179" y="151321"/>
                    <a:pt x="12926" y="145049"/>
                    <a:pt x="15354" y="137564"/>
                  </a:cubicBezTo>
                  <a:lnTo>
                    <a:pt x="49138" y="28524"/>
                  </a:lnTo>
                  <a:cubicBezTo>
                    <a:pt x="51363" y="21039"/>
                    <a:pt x="77258" y="15173"/>
                    <a:pt x="106592" y="15173"/>
                  </a:cubicBezTo>
                  <a:lnTo>
                    <a:pt x="533446" y="15173"/>
                  </a:lnTo>
                  <a:cubicBezTo>
                    <a:pt x="562982" y="15173"/>
                    <a:pt x="585235" y="21241"/>
                    <a:pt x="583415" y="28524"/>
                  </a:cubicBezTo>
                  <a:lnTo>
                    <a:pt x="555700" y="137564"/>
                  </a:lnTo>
                  <a:cubicBezTo>
                    <a:pt x="553676" y="145049"/>
                    <a:pt x="527782" y="151321"/>
                    <a:pt x="498043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0" name="Freeform: Shape 565">
              <a:extLst>
                <a:ext uri="{FF2B5EF4-FFF2-40B4-BE49-F238E27FC236}">
                  <a16:creationId xmlns:a16="http://schemas.microsoft.com/office/drawing/2014/main" id="{263B2050-BADC-0F1C-81A5-7C764ACE5A25}"/>
                </a:ext>
              </a:extLst>
            </p:cNvPr>
            <p:cNvSpPr/>
            <p:nvPr/>
          </p:nvSpPr>
          <p:spPr>
            <a:xfrm>
              <a:off x="14307155" y="11028236"/>
              <a:ext cx="522278" cy="144077"/>
            </a:xfrm>
            <a:custGeom>
              <a:avLst/>
              <a:gdLst>
                <a:gd name="connsiteX0" fmla="*/ 506104 w 586672"/>
                <a:gd name="connsiteY0" fmla="*/ 155772 h 161840"/>
                <a:gd name="connsiteX1" fmla="*/ 66302 w 586672"/>
                <a:gd name="connsiteY1" fmla="*/ 155772 h 161840"/>
                <a:gd name="connsiteX2" fmla="*/ 15322 w 586672"/>
                <a:gd name="connsiteY2" fmla="*/ 141611 h 161840"/>
                <a:gd name="connsiteX3" fmla="*/ 46679 w 586672"/>
                <a:gd name="connsiteY3" fmla="*/ 29131 h 161840"/>
                <a:gd name="connsiteX4" fmla="*/ 104739 w 586672"/>
                <a:gd name="connsiteY4" fmla="*/ 15173 h 161840"/>
                <a:gd name="connsiteX5" fmla="*/ 538269 w 586672"/>
                <a:gd name="connsiteY5" fmla="*/ 15173 h 161840"/>
                <a:gd name="connsiteX6" fmla="*/ 589452 w 586672"/>
                <a:gd name="connsiteY6" fmla="*/ 29131 h 161840"/>
                <a:gd name="connsiteX7" fmla="*/ 564367 w 586672"/>
                <a:gd name="connsiteY7" fmla="*/ 141611 h 161840"/>
                <a:gd name="connsiteX8" fmla="*/ 506104 w 58667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06104" y="155772"/>
                  </a:moveTo>
                  <a:lnTo>
                    <a:pt x="66302" y="155772"/>
                  </a:lnTo>
                  <a:cubicBezTo>
                    <a:pt x="35957" y="155772"/>
                    <a:pt x="13097" y="149298"/>
                    <a:pt x="15322" y="141611"/>
                  </a:cubicBezTo>
                  <a:lnTo>
                    <a:pt x="46679" y="29131"/>
                  </a:lnTo>
                  <a:cubicBezTo>
                    <a:pt x="48904" y="21444"/>
                    <a:pt x="74799" y="15173"/>
                    <a:pt x="104739" y="15173"/>
                  </a:cubicBezTo>
                  <a:lnTo>
                    <a:pt x="538269" y="15173"/>
                  </a:lnTo>
                  <a:cubicBezTo>
                    <a:pt x="568211" y="15173"/>
                    <a:pt x="591071" y="21444"/>
                    <a:pt x="589452" y="29131"/>
                  </a:cubicBezTo>
                  <a:lnTo>
                    <a:pt x="564367" y="141611"/>
                  </a:lnTo>
                  <a:cubicBezTo>
                    <a:pt x="562546" y="149298"/>
                    <a:pt x="536652" y="155772"/>
                    <a:pt x="506104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1" name="Freeform: Shape 566">
              <a:extLst>
                <a:ext uri="{FF2B5EF4-FFF2-40B4-BE49-F238E27FC236}">
                  <a16:creationId xmlns:a16="http://schemas.microsoft.com/office/drawing/2014/main" id="{05F3FE4D-303C-DB0F-3718-98F8D608E70E}"/>
                </a:ext>
              </a:extLst>
            </p:cNvPr>
            <p:cNvSpPr/>
            <p:nvPr/>
          </p:nvSpPr>
          <p:spPr>
            <a:xfrm>
              <a:off x="14543284" y="11167450"/>
              <a:ext cx="540288" cy="144077"/>
            </a:xfrm>
            <a:custGeom>
              <a:avLst/>
              <a:gdLst>
                <a:gd name="connsiteX0" fmla="*/ 514573 w 606902"/>
                <a:gd name="connsiteY0" fmla="*/ 160424 h 161840"/>
                <a:gd name="connsiteX1" fmla="*/ 67489 w 606902"/>
                <a:gd name="connsiteY1" fmla="*/ 160424 h 161840"/>
                <a:gd name="connsiteX2" fmla="*/ 15295 w 606902"/>
                <a:gd name="connsiteY2" fmla="*/ 145656 h 161840"/>
                <a:gd name="connsiteX3" fmla="*/ 44021 w 606902"/>
                <a:gd name="connsiteY3" fmla="*/ 29535 h 161840"/>
                <a:gd name="connsiteX4" fmla="*/ 102689 w 606902"/>
                <a:gd name="connsiteY4" fmla="*/ 15173 h 161840"/>
                <a:gd name="connsiteX5" fmla="*/ 543301 w 606902"/>
                <a:gd name="connsiteY5" fmla="*/ 15173 h 161840"/>
                <a:gd name="connsiteX6" fmla="*/ 595696 w 606902"/>
                <a:gd name="connsiteY6" fmla="*/ 29535 h 161840"/>
                <a:gd name="connsiteX7" fmla="*/ 573444 w 606902"/>
                <a:gd name="connsiteY7" fmla="*/ 145656 h 161840"/>
                <a:gd name="connsiteX8" fmla="*/ 514573 w 60690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14573" y="160424"/>
                  </a:moveTo>
                  <a:lnTo>
                    <a:pt x="67489" y="160424"/>
                  </a:lnTo>
                  <a:cubicBezTo>
                    <a:pt x="36536" y="160424"/>
                    <a:pt x="13273" y="153748"/>
                    <a:pt x="15295" y="145656"/>
                  </a:cubicBezTo>
                  <a:lnTo>
                    <a:pt x="44021" y="29535"/>
                  </a:lnTo>
                  <a:cubicBezTo>
                    <a:pt x="46045" y="21645"/>
                    <a:pt x="72142" y="15173"/>
                    <a:pt x="102689" y="15173"/>
                  </a:cubicBezTo>
                  <a:lnTo>
                    <a:pt x="543301" y="15173"/>
                  </a:lnTo>
                  <a:cubicBezTo>
                    <a:pt x="573646" y="15173"/>
                    <a:pt x="597113" y="21645"/>
                    <a:pt x="595696" y="29535"/>
                  </a:cubicBezTo>
                  <a:lnTo>
                    <a:pt x="573444" y="145656"/>
                  </a:lnTo>
                  <a:cubicBezTo>
                    <a:pt x="571825" y="153951"/>
                    <a:pt x="545526" y="160424"/>
                    <a:pt x="514573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2" name="Freeform: Shape 567">
              <a:extLst>
                <a:ext uri="{FF2B5EF4-FFF2-40B4-BE49-F238E27FC236}">
                  <a16:creationId xmlns:a16="http://schemas.microsoft.com/office/drawing/2014/main" id="{9B2B7745-110C-F290-337C-76F128D0D84D}"/>
                </a:ext>
              </a:extLst>
            </p:cNvPr>
            <p:cNvSpPr/>
            <p:nvPr/>
          </p:nvSpPr>
          <p:spPr>
            <a:xfrm>
              <a:off x="14787336" y="11311346"/>
              <a:ext cx="540288" cy="144077"/>
            </a:xfrm>
            <a:custGeom>
              <a:avLst/>
              <a:gdLst>
                <a:gd name="connsiteX0" fmla="*/ 523449 w 606902"/>
                <a:gd name="connsiteY0" fmla="*/ 165279 h 161840"/>
                <a:gd name="connsiteX1" fmla="*/ 68880 w 606902"/>
                <a:gd name="connsiteY1" fmla="*/ 165279 h 161840"/>
                <a:gd name="connsiteX2" fmla="*/ 15269 w 606902"/>
                <a:gd name="connsiteY2" fmla="*/ 150107 h 161840"/>
                <a:gd name="connsiteX3" fmla="*/ 41367 w 606902"/>
                <a:gd name="connsiteY3" fmla="*/ 29940 h 161840"/>
                <a:gd name="connsiteX4" fmla="*/ 100641 w 606902"/>
                <a:gd name="connsiteY4" fmla="*/ 15173 h 161840"/>
                <a:gd name="connsiteX5" fmla="*/ 548535 w 606902"/>
                <a:gd name="connsiteY5" fmla="*/ 15173 h 161840"/>
                <a:gd name="connsiteX6" fmla="*/ 602144 w 606902"/>
                <a:gd name="connsiteY6" fmla="*/ 29940 h 161840"/>
                <a:gd name="connsiteX7" fmla="*/ 582926 w 606902"/>
                <a:gd name="connsiteY7" fmla="*/ 150107 h 161840"/>
                <a:gd name="connsiteX8" fmla="*/ 523449 w 60690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23449" y="165279"/>
                  </a:moveTo>
                  <a:lnTo>
                    <a:pt x="68880" y="165279"/>
                  </a:lnTo>
                  <a:cubicBezTo>
                    <a:pt x="37523" y="165279"/>
                    <a:pt x="13449" y="158401"/>
                    <a:pt x="15269" y="150107"/>
                  </a:cubicBezTo>
                  <a:lnTo>
                    <a:pt x="41367" y="29940"/>
                  </a:lnTo>
                  <a:cubicBezTo>
                    <a:pt x="43187" y="21848"/>
                    <a:pt x="69688" y="15173"/>
                    <a:pt x="100641" y="15173"/>
                  </a:cubicBezTo>
                  <a:lnTo>
                    <a:pt x="548535" y="15173"/>
                  </a:lnTo>
                  <a:cubicBezTo>
                    <a:pt x="579487" y="15173"/>
                    <a:pt x="603358" y="21848"/>
                    <a:pt x="602144" y="29940"/>
                  </a:cubicBezTo>
                  <a:lnTo>
                    <a:pt x="582926" y="150107"/>
                  </a:lnTo>
                  <a:cubicBezTo>
                    <a:pt x="581308" y="158401"/>
                    <a:pt x="554807" y="165279"/>
                    <a:pt x="523449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3" name="Freeform: Shape 568">
              <a:extLst>
                <a:ext uri="{FF2B5EF4-FFF2-40B4-BE49-F238E27FC236}">
                  <a16:creationId xmlns:a16="http://schemas.microsoft.com/office/drawing/2014/main" id="{93018030-4E6B-C14D-4C78-E6B39D9B059E}"/>
                </a:ext>
              </a:extLst>
            </p:cNvPr>
            <p:cNvSpPr/>
            <p:nvPr/>
          </p:nvSpPr>
          <p:spPr>
            <a:xfrm>
              <a:off x="12185457" y="11459926"/>
              <a:ext cx="918488" cy="162086"/>
            </a:xfrm>
            <a:custGeom>
              <a:avLst/>
              <a:gdLst>
                <a:gd name="connsiteX0" fmla="*/ 874482 w 1031734"/>
                <a:gd name="connsiteY0" fmla="*/ 170540 h 182070"/>
                <a:gd name="connsiteX1" fmla="*/ 103919 w 1031734"/>
                <a:gd name="connsiteY1" fmla="*/ 170540 h 182070"/>
                <a:gd name="connsiteX2" fmla="*/ 15514 w 1031734"/>
                <a:gd name="connsiteY2" fmla="*/ 154759 h 182070"/>
                <a:gd name="connsiteX3" fmla="*/ 77215 w 1031734"/>
                <a:gd name="connsiteY3" fmla="*/ 30548 h 182070"/>
                <a:gd name="connsiteX4" fmla="*/ 179782 w 1031734"/>
                <a:gd name="connsiteY4" fmla="*/ 15173 h 182070"/>
                <a:gd name="connsiteX5" fmla="*/ 938814 w 1031734"/>
                <a:gd name="connsiteY5" fmla="*/ 15173 h 182070"/>
                <a:gd name="connsiteX6" fmla="*/ 1027422 w 1031734"/>
                <a:gd name="connsiteY6" fmla="*/ 30548 h 182070"/>
                <a:gd name="connsiteX7" fmla="*/ 977251 w 1031734"/>
                <a:gd name="connsiteY7" fmla="*/ 154759 h 182070"/>
                <a:gd name="connsiteX8" fmla="*/ 874482 w 1031734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1734" h="182070">
                  <a:moveTo>
                    <a:pt x="874482" y="170540"/>
                  </a:moveTo>
                  <a:lnTo>
                    <a:pt x="103919" y="170540"/>
                  </a:lnTo>
                  <a:cubicBezTo>
                    <a:pt x="50714" y="170540"/>
                    <a:pt x="11062" y="163458"/>
                    <a:pt x="15514" y="154759"/>
                  </a:cubicBezTo>
                  <a:lnTo>
                    <a:pt x="77215" y="30548"/>
                  </a:lnTo>
                  <a:cubicBezTo>
                    <a:pt x="81464" y="22050"/>
                    <a:pt x="127385" y="15173"/>
                    <a:pt x="179782" y="15173"/>
                  </a:cubicBezTo>
                  <a:lnTo>
                    <a:pt x="938814" y="15173"/>
                  </a:lnTo>
                  <a:cubicBezTo>
                    <a:pt x="991210" y="15173"/>
                    <a:pt x="1030862" y="22050"/>
                    <a:pt x="1027422" y="30548"/>
                  </a:cubicBezTo>
                  <a:lnTo>
                    <a:pt x="977251" y="154759"/>
                  </a:lnTo>
                  <a:cubicBezTo>
                    <a:pt x="973610" y="163458"/>
                    <a:pt x="927485" y="170540"/>
                    <a:pt x="874482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4" name="Freeform: Shape 569">
              <a:extLst>
                <a:ext uri="{FF2B5EF4-FFF2-40B4-BE49-F238E27FC236}">
                  <a16:creationId xmlns:a16="http://schemas.microsoft.com/office/drawing/2014/main" id="{E72BBF2D-1DCF-96B2-E3D5-0743986AB382}"/>
                </a:ext>
              </a:extLst>
            </p:cNvPr>
            <p:cNvSpPr/>
            <p:nvPr/>
          </p:nvSpPr>
          <p:spPr>
            <a:xfrm>
              <a:off x="13088998" y="11459926"/>
              <a:ext cx="576307" cy="162086"/>
            </a:xfrm>
            <a:custGeom>
              <a:avLst/>
              <a:gdLst>
                <a:gd name="connsiteX0" fmla="*/ 529357 w 647362"/>
                <a:gd name="connsiteY0" fmla="*/ 170540 h 182070"/>
                <a:gd name="connsiteX1" fmla="*/ 67099 w 647362"/>
                <a:gd name="connsiteY1" fmla="*/ 170540 h 182070"/>
                <a:gd name="connsiteX2" fmla="*/ 15512 w 647362"/>
                <a:gd name="connsiteY2" fmla="*/ 154759 h 182070"/>
                <a:gd name="connsiteX3" fmla="*/ 65076 w 647362"/>
                <a:gd name="connsiteY3" fmla="*/ 30548 h 182070"/>
                <a:gd name="connsiteX4" fmla="*/ 128194 w 647362"/>
                <a:gd name="connsiteY4" fmla="*/ 15173 h 182070"/>
                <a:gd name="connsiteX5" fmla="*/ 583573 w 647362"/>
                <a:gd name="connsiteY5" fmla="*/ 15173 h 182070"/>
                <a:gd name="connsiteX6" fmla="*/ 635160 w 647362"/>
                <a:gd name="connsiteY6" fmla="*/ 30548 h 182070"/>
                <a:gd name="connsiteX7" fmla="*/ 592677 w 647362"/>
                <a:gd name="connsiteY7" fmla="*/ 154759 h 182070"/>
                <a:gd name="connsiteX8" fmla="*/ 529357 w 647362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62" h="182070">
                  <a:moveTo>
                    <a:pt x="529357" y="170540"/>
                  </a:moveTo>
                  <a:lnTo>
                    <a:pt x="67099" y="170540"/>
                  </a:lnTo>
                  <a:cubicBezTo>
                    <a:pt x="35135" y="170540"/>
                    <a:pt x="12073" y="163458"/>
                    <a:pt x="15512" y="154759"/>
                  </a:cubicBezTo>
                  <a:lnTo>
                    <a:pt x="65076" y="30548"/>
                  </a:lnTo>
                  <a:cubicBezTo>
                    <a:pt x="68515" y="22050"/>
                    <a:pt x="96635" y="15173"/>
                    <a:pt x="128194" y="15173"/>
                  </a:cubicBezTo>
                  <a:lnTo>
                    <a:pt x="583573" y="15173"/>
                  </a:lnTo>
                  <a:cubicBezTo>
                    <a:pt x="614930" y="15173"/>
                    <a:pt x="638195" y="22050"/>
                    <a:pt x="635160" y="30548"/>
                  </a:cubicBezTo>
                  <a:lnTo>
                    <a:pt x="592677" y="154759"/>
                  </a:lnTo>
                  <a:cubicBezTo>
                    <a:pt x="589642" y="163458"/>
                    <a:pt x="561320" y="170540"/>
                    <a:pt x="529357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5" name="Freeform: Shape 570">
              <a:extLst>
                <a:ext uri="{FF2B5EF4-FFF2-40B4-BE49-F238E27FC236}">
                  <a16:creationId xmlns:a16="http://schemas.microsoft.com/office/drawing/2014/main" id="{56FCDF6D-2A40-0643-689A-7554135F605E}"/>
                </a:ext>
              </a:extLst>
            </p:cNvPr>
            <p:cNvSpPr/>
            <p:nvPr/>
          </p:nvSpPr>
          <p:spPr>
            <a:xfrm>
              <a:off x="13659818" y="11459926"/>
              <a:ext cx="558297" cy="162086"/>
            </a:xfrm>
            <a:custGeom>
              <a:avLst/>
              <a:gdLst>
                <a:gd name="connsiteX0" fmla="*/ 530463 w 627132"/>
                <a:gd name="connsiteY0" fmla="*/ 170540 h 182070"/>
                <a:gd name="connsiteX1" fmla="*/ 68002 w 627132"/>
                <a:gd name="connsiteY1" fmla="*/ 170540 h 182070"/>
                <a:gd name="connsiteX2" fmla="*/ 15404 w 627132"/>
                <a:gd name="connsiteY2" fmla="*/ 154759 h 182070"/>
                <a:gd name="connsiteX3" fmla="*/ 57078 w 627132"/>
                <a:gd name="connsiteY3" fmla="*/ 30548 h 182070"/>
                <a:gd name="connsiteX4" fmla="*/ 119185 w 627132"/>
                <a:gd name="connsiteY4" fmla="*/ 15173 h 182070"/>
                <a:gd name="connsiteX5" fmla="*/ 574564 w 627132"/>
                <a:gd name="connsiteY5" fmla="*/ 15173 h 182070"/>
                <a:gd name="connsiteX6" fmla="*/ 627162 w 627132"/>
                <a:gd name="connsiteY6" fmla="*/ 30548 h 182070"/>
                <a:gd name="connsiteX7" fmla="*/ 592367 w 627132"/>
                <a:gd name="connsiteY7" fmla="*/ 154759 h 182070"/>
                <a:gd name="connsiteX8" fmla="*/ 530463 w 627132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2" h="182070">
                  <a:moveTo>
                    <a:pt x="530463" y="170540"/>
                  </a:moveTo>
                  <a:lnTo>
                    <a:pt x="68002" y="170540"/>
                  </a:lnTo>
                  <a:cubicBezTo>
                    <a:pt x="36039" y="170540"/>
                    <a:pt x="12572" y="163458"/>
                    <a:pt x="15404" y="154759"/>
                  </a:cubicBezTo>
                  <a:lnTo>
                    <a:pt x="57078" y="30548"/>
                  </a:lnTo>
                  <a:cubicBezTo>
                    <a:pt x="59911" y="22050"/>
                    <a:pt x="87626" y="15173"/>
                    <a:pt x="119185" y="15173"/>
                  </a:cubicBezTo>
                  <a:lnTo>
                    <a:pt x="574564" y="15173"/>
                  </a:lnTo>
                  <a:cubicBezTo>
                    <a:pt x="605921" y="15173"/>
                    <a:pt x="629589" y="22050"/>
                    <a:pt x="627162" y="30548"/>
                  </a:cubicBezTo>
                  <a:lnTo>
                    <a:pt x="592367" y="154759"/>
                  </a:lnTo>
                  <a:cubicBezTo>
                    <a:pt x="590140" y="163458"/>
                    <a:pt x="562425" y="170540"/>
                    <a:pt x="530463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6" name="Freeform: Shape 571">
              <a:extLst>
                <a:ext uri="{FF2B5EF4-FFF2-40B4-BE49-F238E27FC236}">
                  <a16:creationId xmlns:a16="http://schemas.microsoft.com/office/drawing/2014/main" id="{6CCE336F-47E4-B831-D6DF-48A1947329EA}"/>
                </a:ext>
              </a:extLst>
            </p:cNvPr>
            <p:cNvSpPr/>
            <p:nvPr/>
          </p:nvSpPr>
          <p:spPr>
            <a:xfrm>
              <a:off x="14612999" y="10893344"/>
              <a:ext cx="522278" cy="144077"/>
            </a:xfrm>
            <a:custGeom>
              <a:avLst/>
              <a:gdLst>
                <a:gd name="connsiteX0" fmla="*/ 498977 w 586672"/>
                <a:gd name="connsiteY0" fmla="*/ 151321 h 161840"/>
                <a:gd name="connsiteX1" fmla="*/ 66053 w 586672"/>
                <a:gd name="connsiteY1" fmla="*/ 151321 h 161840"/>
                <a:gd name="connsiteX2" fmla="*/ 15275 w 586672"/>
                <a:gd name="connsiteY2" fmla="*/ 137564 h 161840"/>
                <a:gd name="connsiteX3" fmla="*/ 42384 w 586672"/>
                <a:gd name="connsiteY3" fmla="*/ 28524 h 161840"/>
                <a:gd name="connsiteX4" fmla="*/ 99028 w 586672"/>
                <a:gd name="connsiteY4" fmla="*/ 15173 h 161840"/>
                <a:gd name="connsiteX5" fmla="*/ 525882 w 586672"/>
                <a:gd name="connsiteY5" fmla="*/ 15173 h 161840"/>
                <a:gd name="connsiteX6" fmla="*/ 576660 w 586672"/>
                <a:gd name="connsiteY6" fmla="*/ 28524 h 161840"/>
                <a:gd name="connsiteX7" fmla="*/ 555824 w 586672"/>
                <a:gd name="connsiteY7" fmla="*/ 137564 h 161840"/>
                <a:gd name="connsiteX8" fmla="*/ 498977 w 58667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498977" y="151321"/>
                  </a:moveTo>
                  <a:lnTo>
                    <a:pt x="66053" y="151321"/>
                  </a:lnTo>
                  <a:cubicBezTo>
                    <a:pt x="36113" y="151321"/>
                    <a:pt x="13455" y="145049"/>
                    <a:pt x="15275" y="137564"/>
                  </a:cubicBezTo>
                  <a:lnTo>
                    <a:pt x="42384" y="28524"/>
                  </a:lnTo>
                  <a:cubicBezTo>
                    <a:pt x="44204" y="21039"/>
                    <a:pt x="69694" y="15173"/>
                    <a:pt x="99028" y="15173"/>
                  </a:cubicBezTo>
                  <a:lnTo>
                    <a:pt x="525882" y="15173"/>
                  </a:lnTo>
                  <a:cubicBezTo>
                    <a:pt x="555419" y="15173"/>
                    <a:pt x="578076" y="21241"/>
                    <a:pt x="576660" y="28524"/>
                  </a:cubicBezTo>
                  <a:lnTo>
                    <a:pt x="555824" y="137564"/>
                  </a:lnTo>
                  <a:cubicBezTo>
                    <a:pt x="554205" y="145049"/>
                    <a:pt x="528917" y="151321"/>
                    <a:pt x="498977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7" name="Freeform: Shape 572">
              <a:extLst>
                <a:ext uri="{FF2B5EF4-FFF2-40B4-BE49-F238E27FC236}">
                  <a16:creationId xmlns:a16="http://schemas.microsoft.com/office/drawing/2014/main" id="{D1C89397-A27B-4002-6F1C-070FC44D0891}"/>
                </a:ext>
              </a:extLst>
            </p:cNvPr>
            <p:cNvSpPr/>
            <p:nvPr/>
          </p:nvSpPr>
          <p:spPr>
            <a:xfrm>
              <a:off x="14850206" y="11028236"/>
              <a:ext cx="522278" cy="144077"/>
            </a:xfrm>
            <a:custGeom>
              <a:avLst/>
              <a:gdLst>
                <a:gd name="connsiteX0" fmla="*/ 507247 w 586672"/>
                <a:gd name="connsiteY0" fmla="*/ 155772 h 161840"/>
                <a:gd name="connsiteX1" fmla="*/ 67242 w 586672"/>
                <a:gd name="connsiteY1" fmla="*/ 155772 h 161840"/>
                <a:gd name="connsiteX2" fmla="*/ 15252 w 586672"/>
                <a:gd name="connsiteY2" fmla="*/ 141611 h 161840"/>
                <a:gd name="connsiteX3" fmla="*/ 39730 w 586672"/>
                <a:gd name="connsiteY3" fmla="*/ 29131 h 161840"/>
                <a:gd name="connsiteX4" fmla="*/ 96981 w 586672"/>
                <a:gd name="connsiteY4" fmla="*/ 15173 h 161840"/>
                <a:gd name="connsiteX5" fmla="*/ 530512 w 586672"/>
                <a:gd name="connsiteY5" fmla="*/ 15173 h 161840"/>
                <a:gd name="connsiteX6" fmla="*/ 582503 w 586672"/>
                <a:gd name="connsiteY6" fmla="*/ 29131 h 161840"/>
                <a:gd name="connsiteX7" fmla="*/ 564498 w 586672"/>
                <a:gd name="connsiteY7" fmla="*/ 141611 h 161840"/>
                <a:gd name="connsiteX8" fmla="*/ 507247 w 58667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07247" y="155772"/>
                  </a:moveTo>
                  <a:lnTo>
                    <a:pt x="67242" y="155772"/>
                  </a:lnTo>
                  <a:cubicBezTo>
                    <a:pt x="36897" y="155772"/>
                    <a:pt x="13633" y="149298"/>
                    <a:pt x="15252" y="141611"/>
                  </a:cubicBezTo>
                  <a:lnTo>
                    <a:pt x="39730" y="29131"/>
                  </a:lnTo>
                  <a:cubicBezTo>
                    <a:pt x="41349" y="21444"/>
                    <a:pt x="67041" y="15173"/>
                    <a:pt x="96981" y="15173"/>
                  </a:cubicBezTo>
                  <a:lnTo>
                    <a:pt x="530512" y="15173"/>
                  </a:lnTo>
                  <a:cubicBezTo>
                    <a:pt x="560452" y="15173"/>
                    <a:pt x="583717" y="21444"/>
                    <a:pt x="582503" y="29131"/>
                  </a:cubicBezTo>
                  <a:lnTo>
                    <a:pt x="564498" y="141611"/>
                  </a:lnTo>
                  <a:cubicBezTo>
                    <a:pt x="563285" y="149298"/>
                    <a:pt x="537592" y="155772"/>
                    <a:pt x="507247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8" name="Freeform: Shape 573">
              <a:extLst>
                <a:ext uri="{FF2B5EF4-FFF2-40B4-BE49-F238E27FC236}">
                  <a16:creationId xmlns:a16="http://schemas.microsoft.com/office/drawing/2014/main" id="{4BF48ABD-820B-9EBE-0064-88240A21477C}"/>
                </a:ext>
              </a:extLst>
            </p:cNvPr>
            <p:cNvSpPr/>
            <p:nvPr/>
          </p:nvSpPr>
          <p:spPr>
            <a:xfrm>
              <a:off x="15095333" y="11167450"/>
              <a:ext cx="522278" cy="144077"/>
            </a:xfrm>
            <a:custGeom>
              <a:avLst/>
              <a:gdLst>
                <a:gd name="connsiteX0" fmla="*/ 515523 w 586672"/>
                <a:gd name="connsiteY0" fmla="*/ 160424 h 161840"/>
                <a:gd name="connsiteX1" fmla="*/ 68438 w 586672"/>
                <a:gd name="connsiteY1" fmla="*/ 160424 h 161840"/>
                <a:gd name="connsiteX2" fmla="*/ 15233 w 586672"/>
                <a:gd name="connsiteY2" fmla="*/ 145656 h 161840"/>
                <a:gd name="connsiteX3" fmla="*/ 36879 w 586672"/>
                <a:gd name="connsiteY3" fmla="*/ 29535 h 161840"/>
                <a:gd name="connsiteX4" fmla="*/ 94535 w 586672"/>
                <a:gd name="connsiteY4" fmla="*/ 15173 h 161840"/>
                <a:gd name="connsiteX5" fmla="*/ 535146 w 586672"/>
                <a:gd name="connsiteY5" fmla="*/ 15173 h 161840"/>
                <a:gd name="connsiteX6" fmla="*/ 588350 w 586672"/>
                <a:gd name="connsiteY6" fmla="*/ 29535 h 161840"/>
                <a:gd name="connsiteX7" fmla="*/ 573380 w 586672"/>
                <a:gd name="connsiteY7" fmla="*/ 145656 h 161840"/>
                <a:gd name="connsiteX8" fmla="*/ 515523 w 58667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15523" y="160424"/>
                  </a:moveTo>
                  <a:lnTo>
                    <a:pt x="68438" y="160424"/>
                  </a:lnTo>
                  <a:cubicBezTo>
                    <a:pt x="37486" y="160424"/>
                    <a:pt x="13817" y="153748"/>
                    <a:pt x="15233" y="145656"/>
                  </a:cubicBezTo>
                  <a:lnTo>
                    <a:pt x="36879" y="29535"/>
                  </a:lnTo>
                  <a:cubicBezTo>
                    <a:pt x="38296" y="21645"/>
                    <a:pt x="64189" y="15173"/>
                    <a:pt x="94535" y="15173"/>
                  </a:cubicBezTo>
                  <a:lnTo>
                    <a:pt x="535146" y="15173"/>
                  </a:lnTo>
                  <a:cubicBezTo>
                    <a:pt x="565492" y="15173"/>
                    <a:pt x="589363" y="21645"/>
                    <a:pt x="588350" y="29535"/>
                  </a:cubicBezTo>
                  <a:lnTo>
                    <a:pt x="573380" y="145656"/>
                  </a:lnTo>
                  <a:cubicBezTo>
                    <a:pt x="572369" y="153951"/>
                    <a:pt x="546475" y="160424"/>
                    <a:pt x="515523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19" name="Freeform: Shape 574">
              <a:extLst>
                <a:ext uri="{FF2B5EF4-FFF2-40B4-BE49-F238E27FC236}">
                  <a16:creationId xmlns:a16="http://schemas.microsoft.com/office/drawing/2014/main" id="{F0A84221-0D0E-0C16-84D9-067A3F06C513}"/>
                </a:ext>
              </a:extLst>
            </p:cNvPr>
            <p:cNvSpPr/>
            <p:nvPr/>
          </p:nvSpPr>
          <p:spPr>
            <a:xfrm>
              <a:off x="15348729" y="11311346"/>
              <a:ext cx="540288" cy="144077"/>
            </a:xfrm>
            <a:custGeom>
              <a:avLst/>
              <a:gdLst>
                <a:gd name="connsiteX0" fmla="*/ 524220 w 606902"/>
                <a:gd name="connsiteY0" fmla="*/ 165279 h 161840"/>
                <a:gd name="connsiteX1" fmla="*/ 69650 w 606902"/>
                <a:gd name="connsiteY1" fmla="*/ 165279 h 161840"/>
                <a:gd name="connsiteX2" fmla="*/ 15231 w 606902"/>
                <a:gd name="connsiteY2" fmla="*/ 150107 h 161840"/>
                <a:gd name="connsiteX3" fmla="*/ 33842 w 606902"/>
                <a:gd name="connsiteY3" fmla="*/ 29940 h 161840"/>
                <a:gd name="connsiteX4" fmla="*/ 92105 w 606902"/>
                <a:gd name="connsiteY4" fmla="*/ 15173 h 161840"/>
                <a:gd name="connsiteX5" fmla="*/ 540000 w 606902"/>
                <a:gd name="connsiteY5" fmla="*/ 15173 h 161840"/>
                <a:gd name="connsiteX6" fmla="*/ 594620 w 606902"/>
                <a:gd name="connsiteY6" fmla="*/ 29940 h 161840"/>
                <a:gd name="connsiteX7" fmla="*/ 582887 w 606902"/>
                <a:gd name="connsiteY7" fmla="*/ 150107 h 161840"/>
                <a:gd name="connsiteX8" fmla="*/ 524220 w 60690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24220" y="165279"/>
                  </a:moveTo>
                  <a:lnTo>
                    <a:pt x="69650" y="165279"/>
                  </a:lnTo>
                  <a:cubicBezTo>
                    <a:pt x="38292" y="165279"/>
                    <a:pt x="13815" y="158401"/>
                    <a:pt x="15231" y="150107"/>
                  </a:cubicBezTo>
                  <a:lnTo>
                    <a:pt x="33842" y="29940"/>
                  </a:lnTo>
                  <a:cubicBezTo>
                    <a:pt x="35056" y="21848"/>
                    <a:pt x="61153" y="15173"/>
                    <a:pt x="92105" y="15173"/>
                  </a:cubicBezTo>
                  <a:lnTo>
                    <a:pt x="540000" y="15173"/>
                  </a:lnTo>
                  <a:cubicBezTo>
                    <a:pt x="570951" y="15173"/>
                    <a:pt x="595430" y="21848"/>
                    <a:pt x="594620" y="29940"/>
                  </a:cubicBezTo>
                  <a:lnTo>
                    <a:pt x="582887" y="150107"/>
                  </a:lnTo>
                  <a:cubicBezTo>
                    <a:pt x="581674" y="158401"/>
                    <a:pt x="555576" y="165279"/>
                    <a:pt x="524220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0" name="Freeform: Shape 575">
              <a:extLst>
                <a:ext uri="{FF2B5EF4-FFF2-40B4-BE49-F238E27FC236}">
                  <a16:creationId xmlns:a16="http://schemas.microsoft.com/office/drawing/2014/main" id="{1F31B371-38EB-7228-932A-773447827BC1}"/>
                </a:ext>
              </a:extLst>
            </p:cNvPr>
            <p:cNvSpPr/>
            <p:nvPr/>
          </p:nvSpPr>
          <p:spPr>
            <a:xfrm>
              <a:off x="15393406" y="11028236"/>
              <a:ext cx="522278" cy="144077"/>
            </a:xfrm>
            <a:custGeom>
              <a:avLst/>
              <a:gdLst>
                <a:gd name="connsiteX0" fmla="*/ 508022 w 586672"/>
                <a:gd name="connsiteY0" fmla="*/ 155772 h 161840"/>
                <a:gd name="connsiteX1" fmla="*/ 68017 w 586672"/>
                <a:gd name="connsiteY1" fmla="*/ 155772 h 161840"/>
                <a:gd name="connsiteX2" fmla="*/ 15217 w 586672"/>
                <a:gd name="connsiteY2" fmla="*/ 141611 h 161840"/>
                <a:gd name="connsiteX3" fmla="*/ 32615 w 586672"/>
                <a:gd name="connsiteY3" fmla="*/ 29131 h 161840"/>
                <a:gd name="connsiteX4" fmla="*/ 89058 w 586672"/>
                <a:gd name="connsiteY4" fmla="*/ 15173 h 161840"/>
                <a:gd name="connsiteX5" fmla="*/ 522791 w 586672"/>
                <a:gd name="connsiteY5" fmla="*/ 15173 h 161840"/>
                <a:gd name="connsiteX6" fmla="*/ 575591 w 586672"/>
                <a:gd name="connsiteY6" fmla="*/ 29131 h 161840"/>
                <a:gd name="connsiteX7" fmla="*/ 564465 w 586672"/>
                <a:gd name="connsiteY7" fmla="*/ 141611 h 161840"/>
                <a:gd name="connsiteX8" fmla="*/ 508022 w 58667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08022" y="155772"/>
                  </a:moveTo>
                  <a:lnTo>
                    <a:pt x="68017" y="155772"/>
                  </a:lnTo>
                  <a:cubicBezTo>
                    <a:pt x="37672" y="155772"/>
                    <a:pt x="14003" y="149298"/>
                    <a:pt x="15217" y="141611"/>
                  </a:cubicBezTo>
                  <a:lnTo>
                    <a:pt x="32615" y="29131"/>
                  </a:lnTo>
                  <a:cubicBezTo>
                    <a:pt x="33829" y="21444"/>
                    <a:pt x="59116" y="15173"/>
                    <a:pt x="89058" y="15173"/>
                  </a:cubicBezTo>
                  <a:lnTo>
                    <a:pt x="522791" y="15173"/>
                  </a:lnTo>
                  <a:cubicBezTo>
                    <a:pt x="552731" y="15173"/>
                    <a:pt x="576400" y="21444"/>
                    <a:pt x="575591" y="29131"/>
                  </a:cubicBezTo>
                  <a:lnTo>
                    <a:pt x="564465" y="141611"/>
                  </a:lnTo>
                  <a:cubicBezTo>
                    <a:pt x="563655" y="149298"/>
                    <a:pt x="538367" y="155772"/>
                    <a:pt x="508022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1" name="Freeform: Shape 576">
              <a:extLst>
                <a:ext uri="{FF2B5EF4-FFF2-40B4-BE49-F238E27FC236}">
                  <a16:creationId xmlns:a16="http://schemas.microsoft.com/office/drawing/2014/main" id="{C3ED5B57-277F-6FE4-AD83-AB4CD140D75D}"/>
                </a:ext>
              </a:extLst>
            </p:cNvPr>
            <p:cNvSpPr/>
            <p:nvPr/>
          </p:nvSpPr>
          <p:spPr>
            <a:xfrm>
              <a:off x="15647713" y="11167450"/>
              <a:ext cx="522278" cy="144077"/>
            </a:xfrm>
            <a:custGeom>
              <a:avLst/>
              <a:gdLst>
                <a:gd name="connsiteX0" fmla="*/ 516303 w 586672"/>
                <a:gd name="connsiteY0" fmla="*/ 160424 h 161840"/>
                <a:gd name="connsiteX1" fmla="*/ 69217 w 586672"/>
                <a:gd name="connsiteY1" fmla="*/ 160424 h 161840"/>
                <a:gd name="connsiteX2" fmla="*/ 15203 w 586672"/>
                <a:gd name="connsiteY2" fmla="*/ 145656 h 161840"/>
                <a:gd name="connsiteX3" fmla="*/ 29567 w 586672"/>
                <a:gd name="connsiteY3" fmla="*/ 29535 h 161840"/>
                <a:gd name="connsiteX4" fmla="*/ 86414 w 586672"/>
                <a:gd name="connsiteY4" fmla="*/ 15173 h 161840"/>
                <a:gd name="connsiteX5" fmla="*/ 527024 w 586672"/>
                <a:gd name="connsiteY5" fmla="*/ 15173 h 161840"/>
                <a:gd name="connsiteX6" fmla="*/ 581241 w 586672"/>
                <a:gd name="connsiteY6" fmla="*/ 29535 h 161840"/>
                <a:gd name="connsiteX7" fmla="*/ 573352 w 586672"/>
                <a:gd name="connsiteY7" fmla="*/ 145656 h 161840"/>
                <a:gd name="connsiteX8" fmla="*/ 516303 w 58667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16303" y="160424"/>
                  </a:moveTo>
                  <a:lnTo>
                    <a:pt x="69217" y="160424"/>
                  </a:lnTo>
                  <a:cubicBezTo>
                    <a:pt x="38266" y="160424"/>
                    <a:pt x="14192" y="153748"/>
                    <a:pt x="15203" y="145656"/>
                  </a:cubicBezTo>
                  <a:lnTo>
                    <a:pt x="29567" y="29535"/>
                  </a:lnTo>
                  <a:cubicBezTo>
                    <a:pt x="30578" y="21645"/>
                    <a:pt x="56068" y="15173"/>
                    <a:pt x="86414" y="15173"/>
                  </a:cubicBezTo>
                  <a:lnTo>
                    <a:pt x="527024" y="15173"/>
                  </a:lnTo>
                  <a:cubicBezTo>
                    <a:pt x="557369" y="15173"/>
                    <a:pt x="581646" y="21645"/>
                    <a:pt x="581241" y="29535"/>
                  </a:cubicBezTo>
                  <a:lnTo>
                    <a:pt x="573352" y="145656"/>
                  </a:lnTo>
                  <a:cubicBezTo>
                    <a:pt x="572542" y="153951"/>
                    <a:pt x="547052" y="160424"/>
                    <a:pt x="516303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2" name="Freeform: Shape 577">
              <a:extLst>
                <a:ext uri="{FF2B5EF4-FFF2-40B4-BE49-F238E27FC236}">
                  <a16:creationId xmlns:a16="http://schemas.microsoft.com/office/drawing/2014/main" id="{AD448E8A-DCAB-C7A1-46FF-B452E6AB49EC}"/>
                </a:ext>
              </a:extLst>
            </p:cNvPr>
            <p:cNvSpPr/>
            <p:nvPr/>
          </p:nvSpPr>
          <p:spPr>
            <a:xfrm>
              <a:off x="15909943" y="11311346"/>
              <a:ext cx="522278" cy="144077"/>
            </a:xfrm>
            <a:custGeom>
              <a:avLst/>
              <a:gdLst>
                <a:gd name="connsiteX0" fmla="*/ 525193 w 586672"/>
                <a:gd name="connsiteY0" fmla="*/ 165279 h 161840"/>
                <a:gd name="connsiteX1" fmla="*/ 70622 w 586672"/>
                <a:gd name="connsiteY1" fmla="*/ 165279 h 161840"/>
                <a:gd name="connsiteX2" fmla="*/ 15192 w 586672"/>
                <a:gd name="connsiteY2" fmla="*/ 150107 h 161840"/>
                <a:gd name="connsiteX3" fmla="*/ 26318 w 586672"/>
                <a:gd name="connsiteY3" fmla="*/ 29940 h 161840"/>
                <a:gd name="connsiteX4" fmla="*/ 83772 w 586672"/>
                <a:gd name="connsiteY4" fmla="*/ 15173 h 161840"/>
                <a:gd name="connsiteX5" fmla="*/ 531666 w 586672"/>
                <a:gd name="connsiteY5" fmla="*/ 15173 h 161840"/>
                <a:gd name="connsiteX6" fmla="*/ 587097 w 586672"/>
                <a:gd name="connsiteY6" fmla="*/ 29940 h 161840"/>
                <a:gd name="connsiteX7" fmla="*/ 582848 w 586672"/>
                <a:gd name="connsiteY7" fmla="*/ 150107 h 161840"/>
                <a:gd name="connsiteX8" fmla="*/ 525193 w 58667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25193" y="165279"/>
                  </a:moveTo>
                  <a:lnTo>
                    <a:pt x="70622" y="165279"/>
                  </a:lnTo>
                  <a:cubicBezTo>
                    <a:pt x="39266" y="165279"/>
                    <a:pt x="14383" y="158401"/>
                    <a:pt x="15192" y="150107"/>
                  </a:cubicBezTo>
                  <a:lnTo>
                    <a:pt x="26318" y="29940"/>
                  </a:lnTo>
                  <a:cubicBezTo>
                    <a:pt x="27128" y="21848"/>
                    <a:pt x="52819" y="15173"/>
                    <a:pt x="83772" y="15173"/>
                  </a:cubicBezTo>
                  <a:lnTo>
                    <a:pt x="531666" y="15173"/>
                  </a:lnTo>
                  <a:cubicBezTo>
                    <a:pt x="562618" y="15173"/>
                    <a:pt x="587500" y="21848"/>
                    <a:pt x="587097" y="29940"/>
                  </a:cubicBezTo>
                  <a:lnTo>
                    <a:pt x="582848" y="150107"/>
                  </a:lnTo>
                  <a:cubicBezTo>
                    <a:pt x="582242" y="158401"/>
                    <a:pt x="556549" y="165279"/>
                    <a:pt x="525193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3" name="Freeform: Shape 578">
              <a:extLst>
                <a:ext uri="{FF2B5EF4-FFF2-40B4-BE49-F238E27FC236}">
                  <a16:creationId xmlns:a16="http://schemas.microsoft.com/office/drawing/2014/main" id="{B6178E9E-6DB8-7EB0-0462-4A840F81146A}"/>
                </a:ext>
              </a:extLst>
            </p:cNvPr>
            <p:cNvSpPr/>
            <p:nvPr/>
          </p:nvSpPr>
          <p:spPr>
            <a:xfrm>
              <a:off x="15682291" y="10893344"/>
              <a:ext cx="504268" cy="144077"/>
            </a:xfrm>
            <a:custGeom>
              <a:avLst/>
              <a:gdLst>
                <a:gd name="connsiteX0" fmla="*/ 500524 w 566442"/>
                <a:gd name="connsiteY0" fmla="*/ 151321 h 161840"/>
                <a:gd name="connsiteX1" fmla="*/ 67601 w 566442"/>
                <a:gd name="connsiteY1" fmla="*/ 151321 h 161840"/>
                <a:gd name="connsiteX2" fmla="*/ 15204 w 566442"/>
                <a:gd name="connsiteY2" fmla="*/ 137564 h 161840"/>
                <a:gd name="connsiteX3" fmla="*/ 28557 w 566442"/>
                <a:gd name="connsiteY3" fmla="*/ 28524 h 161840"/>
                <a:gd name="connsiteX4" fmla="*/ 83582 w 566442"/>
                <a:gd name="connsiteY4" fmla="*/ 15173 h 161840"/>
                <a:gd name="connsiteX5" fmla="*/ 510437 w 566442"/>
                <a:gd name="connsiteY5" fmla="*/ 15173 h 161840"/>
                <a:gd name="connsiteX6" fmla="*/ 562833 w 566442"/>
                <a:gd name="connsiteY6" fmla="*/ 28524 h 161840"/>
                <a:gd name="connsiteX7" fmla="*/ 555550 w 566442"/>
                <a:gd name="connsiteY7" fmla="*/ 137564 h 161840"/>
                <a:gd name="connsiteX8" fmla="*/ 500524 w 56644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00524" y="151321"/>
                  </a:moveTo>
                  <a:lnTo>
                    <a:pt x="67601" y="151321"/>
                  </a:lnTo>
                  <a:cubicBezTo>
                    <a:pt x="37660" y="151321"/>
                    <a:pt x="14193" y="145049"/>
                    <a:pt x="15204" y="137564"/>
                  </a:cubicBezTo>
                  <a:lnTo>
                    <a:pt x="28557" y="28524"/>
                  </a:lnTo>
                  <a:cubicBezTo>
                    <a:pt x="29568" y="21039"/>
                    <a:pt x="54047" y="15173"/>
                    <a:pt x="83582" y="15173"/>
                  </a:cubicBezTo>
                  <a:lnTo>
                    <a:pt x="510437" y="15173"/>
                  </a:lnTo>
                  <a:cubicBezTo>
                    <a:pt x="539973" y="15173"/>
                    <a:pt x="563440" y="21241"/>
                    <a:pt x="562833" y="28524"/>
                  </a:cubicBezTo>
                  <a:lnTo>
                    <a:pt x="555550" y="137564"/>
                  </a:lnTo>
                  <a:cubicBezTo>
                    <a:pt x="554943" y="145049"/>
                    <a:pt x="530263" y="151321"/>
                    <a:pt x="500524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4" name="Freeform: Shape 579">
              <a:extLst>
                <a:ext uri="{FF2B5EF4-FFF2-40B4-BE49-F238E27FC236}">
                  <a16:creationId xmlns:a16="http://schemas.microsoft.com/office/drawing/2014/main" id="{3ACE9BA1-A6AD-73CC-7113-6F451286CD63}"/>
                </a:ext>
              </a:extLst>
            </p:cNvPr>
            <p:cNvSpPr/>
            <p:nvPr/>
          </p:nvSpPr>
          <p:spPr>
            <a:xfrm>
              <a:off x="15147559" y="10893344"/>
              <a:ext cx="504268" cy="144077"/>
            </a:xfrm>
            <a:custGeom>
              <a:avLst/>
              <a:gdLst>
                <a:gd name="connsiteX0" fmla="*/ 499745 w 566442"/>
                <a:gd name="connsiteY0" fmla="*/ 151321 h 161840"/>
                <a:gd name="connsiteX1" fmla="*/ 66822 w 566442"/>
                <a:gd name="connsiteY1" fmla="*/ 151321 h 161840"/>
                <a:gd name="connsiteX2" fmla="*/ 15234 w 566442"/>
                <a:gd name="connsiteY2" fmla="*/ 137564 h 161840"/>
                <a:gd name="connsiteX3" fmla="*/ 35465 w 566442"/>
                <a:gd name="connsiteY3" fmla="*/ 28524 h 161840"/>
                <a:gd name="connsiteX4" fmla="*/ 91300 w 566442"/>
                <a:gd name="connsiteY4" fmla="*/ 15173 h 161840"/>
                <a:gd name="connsiteX5" fmla="*/ 518155 w 566442"/>
                <a:gd name="connsiteY5" fmla="*/ 15173 h 161840"/>
                <a:gd name="connsiteX6" fmla="*/ 569742 w 566442"/>
                <a:gd name="connsiteY6" fmla="*/ 28524 h 161840"/>
                <a:gd name="connsiteX7" fmla="*/ 555581 w 566442"/>
                <a:gd name="connsiteY7" fmla="*/ 137564 h 161840"/>
                <a:gd name="connsiteX8" fmla="*/ 499745 w 56644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499745" y="151321"/>
                  </a:moveTo>
                  <a:lnTo>
                    <a:pt x="66822" y="151321"/>
                  </a:lnTo>
                  <a:cubicBezTo>
                    <a:pt x="36881" y="151321"/>
                    <a:pt x="13818" y="145049"/>
                    <a:pt x="15234" y="137564"/>
                  </a:cubicBezTo>
                  <a:lnTo>
                    <a:pt x="35465" y="28524"/>
                  </a:lnTo>
                  <a:cubicBezTo>
                    <a:pt x="36881" y="21039"/>
                    <a:pt x="61765" y="15173"/>
                    <a:pt x="91300" y="15173"/>
                  </a:cubicBezTo>
                  <a:lnTo>
                    <a:pt x="518155" y="15173"/>
                  </a:lnTo>
                  <a:cubicBezTo>
                    <a:pt x="547691" y="15173"/>
                    <a:pt x="570753" y="21241"/>
                    <a:pt x="569742" y="28524"/>
                  </a:cubicBezTo>
                  <a:lnTo>
                    <a:pt x="555581" y="137564"/>
                  </a:lnTo>
                  <a:cubicBezTo>
                    <a:pt x="554772" y="145049"/>
                    <a:pt x="529685" y="151321"/>
                    <a:pt x="499745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5" name="Freeform: Shape 580">
              <a:extLst>
                <a:ext uri="{FF2B5EF4-FFF2-40B4-BE49-F238E27FC236}">
                  <a16:creationId xmlns:a16="http://schemas.microsoft.com/office/drawing/2014/main" id="{933EDC56-A426-21D2-C290-69363F3F24EC}"/>
                </a:ext>
              </a:extLst>
            </p:cNvPr>
            <p:cNvSpPr/>
            <p:nvPr/>
          </p:nvSpPr>
          <p:spPr>
            <a:xfrm>
              <a:off x="15936776" y="11028236"/>
              <a:ext cx="504268" cy="144077"/>
            </a:xfrm>
            <a:custGeom>
              <a:avLst/>
              <a:gdLst>
                <a:gd name="connsiteX0" fmla="*/ 508807 w 566442"/>
                <a:gd name="connsiteY0" fmla="*/ 155772 h 161840"/>
                <a:gd name="connsiteX1" fmla="*/ 68803 w 566442"/>
                <a:gd name="connsiteY1" fmla="*/ 155772 h 161840"/>
                <a:gd name="connsiteX2" fmla="*/ 15192 w 566442"/>
                <a:gd name="connsiteY2" fmla="*/ 141611 h 161840"/>
                <a:gd name="connsiteX3" fmla="*/ 25510 w 566442"/>
                <a:gd name="connsiteY3" fmla="*/ 29131 h 161840"/>
                <a:gd name="connsiteX4" fmla="*/ 80940 w 566442"/>
                <a:gd name="connsiteY4" fmla="*/ 15173 h 161840"/>
                <a:gd name="connsiteX5" fmla="*/ 514471 w 566442"/>
                <a:gd name="connsiteY5" fmla="*/ 15173 h 161840"/>
                <a:gd name="connsiteX6" fmla="*/ 568081 w 566442"/>
                <a:gd name="connsiteY6" fmla="*/ 29131 h 161840"/>
                <a:gd name="connsiteX7" fmla="*/ 564035 w 566442"/>
                <a:gd name="connsiteY7" fmla="*/ 141611 h 161840"/>
                <a:gd name="connsiteX8" fmla="*/ 508807 w 56644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08807" y="155772"/>
                  </a:moveTo>
                  <a:lnTo>
                    <a:pt x="68803" y="155772"/>
                  </a:lnTo>
                  <a:cubicBezTo>
                    <a:pt x="38457" y="155772"/>
                    <a:pt x="14384" y="149298"/>
                    <a:pt x="15192" y="141611"/>
                  </a:cubicBezTo>
                  <a:lnTo>
                    <a:pt x="25510" y="29131"/>
                  </a:lnTo>
                  <a:cubicBezTo>
                    <a:pt x="26117" y="21444"/>
                    <a:pt x="51000" y="15173"/>
                    <a:pt x="80940" y="15173"/>
                  </a:cubicBezTo>
                  <a:lnTo>
                    <a:pt x="514471" y="15173"/>
                  </a:lnTo>
                  <a:cubicBezTo>
                    <a:pt x="544412" y="15173"/>
                    <a:pt x="568486" y="21444"/>
                    <a:pt x="568081" y="29131"/>
                  </a:cubicBezTo>
                  <a:lnTo>
                    <a:pt x="564035" y="141611"/>
                  </a:lnTo>
                  <a:cubicBezTo>
                    <a:pt x="564035" y="149298"/>
                    <a:pt x="539152" y="155772"/>
                    <a:pt x="508807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6" name="Freeform: Shape 581">
              <a:extLst>
                <a:ext uri="{FF2B5EF4-FFF2-40B4-BE49-F238E27FC236}">
                  <a16:creationId xmlns:a16="http://schemas.microsoft.com/office/drawing/2014/main" id="{3BAB8B91-1CF2-3DB9-7674-1E4C36BA2D1F}"/>
                </a:ext>
              </a:extLst>
            </p:cNvPr>
            <p:cNvSpPr/>
            <p:nvPr/>
          </p:nvSpPr>
          <p:spPr>
            <a:xfrm>
              <a:off x="16199730" y="11167450"/>
              <a:ext cx="522278" cy="144077"/>
            </a:xfrm>
            <a:custGeom>
              <a:avLst/>
              <a:gdLst>
                <a:gd name="connsiteX0" fmla="*/ 517288 w 586672"/>
                <a:gd name="connsiteY0" fmla="*/ 160424 h 161840"/>
                <a:gd name="connsiteX1" fmla="*/ 70203 w 586672"/>
                <a:gd name="connsiteY1" fmla="*/ 160424 h 161840"/>
                <a:gd name="connsiteX2" fmla="*/ 15178 w 586672"/>
                <a:gd name="connsiteY2" fmla="*/ 145656 h 161840"/>
                <a:gd name="connsiteX3" fmla="*/ 22258 w 586672"/>
                <a:gd name="connsiteY3" fmla="*/ 29535 h 161840"/>
                <a:gd name="connsiteX4" fmla="*/ 78295 w 586672"/>
                <a:gd name="connsiteY4" fmla="*/ 15173 h 161840"/>
                <a:gd name="connsiteX5" fmla="*/ 518906 w 586672"/>
                <a:gd name="connsiteY5" fmla="*/ 15173 h 161840"/>
                <a:gd name="connsiteX6" fmla="*/ 573932 w 586672"/>
                <a:gd name="connsiteY6" fmla="*/ 29535 h 161840"/>
                <a:gd name="connsiteX7" fmla="*/ 573325 w 586672"/>
                <a:gd name="connsiteY7" fmla="*/ 145656 h 161840"/>
                <a:gd name="connsiteX8" fmla="*/ 517288 w 58667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17288" y="160424"/>
                  </a:moveTo>
                  <a:lnTo>
                    <a:pt x="70203" y="160424"/>
                  </a:lnTo>
                  <a:cubicBezTo>
                    <a:pt x="39251" y="160424"/>
                    <a:pt x="14773" y="153748"/>
                    <a:pt x="15178" y="145656"/>
                  </a:cubicBezTo>
                  <a:lnTo>
                    <a:pt x="22258" y="29535"/>
                  </a:lnTo>
                  <a:cubicBezTo>
                    <a:pt x="22663" y="21645"/>
                    <a:pt x="47748" y="15173"/>
                    <a:pt x="78295" y="15173"/>
                  </a:cubicBezTo>
                  <a:lnTo>
                    <a:pt x="518906" y="15173"/>
                  </a:lnTo>
                  <a:cubicBezTo>
                    <a:pt x="549251" y="15173"/>
                    <a:pt x="573932" y="21645"/>
                    <a:pt x="573932" y="29535"/>
                  </a:cubicBezTo>
                  <a:lnTo>
                    <a:pt x="573325" y="145656"/>
                  </a:lnTo>
                  <a:cubicBezTo>
                    <a:pt x="573122" y="153951"/>
                    <a:pt x="548037" y="160424"/>
                    <a:pt x="517288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7" name="Freeform: Shape 582">
              <a:extLst>
                <a:ext uri="{FF2B5EF4-FFF2-40B4-BE49-F238E27FC236}">
                  <a16:creationId xmlns:a16="http://schemas.microsoft.com/office/drawing/2014/main" id="{C0FAED52-10C6-9AF9-6B04-F02D40F00B46}"/>
                </a:ext>
              </a:extLst>
            </p:cNvPr>
            <p:cNvSpPr/>
            <p:nvPr/>
          </p:nvSpPr>
          <p:spPr>
            <a:xfrm>
              <a:off x="16471317" y="11311346"/>
              <a:ext cx="522278" cy="144077"/>
            </a:xfrm>
            <a:custGeom>
              <a:avLst/>
              <a:gdLst>
                <a:gd name="connsiteX0" fmla="*/ 526186 w 586672"/>
                <a:gd name="connsiteY0" fmla="*/ 165279 h 161840"/>
                <a:gd name="connsiteX1" fmla="*/ 71616 w 586672"/>
                <a:gd name="connsiteY1" fmla="*/ 165279 h 161840"/>
                <a:gd name="connsiteX2" fmla="*/ 15174 w 586672"/>
                <a:gd name="connsiteY2" fmla="*/ 150107 h 161840"/>
                <a:gd name="connsiteX3" fmla="*/ 18815 w 586672"/>
                <a:gd name="connsiteY3" fmla="*/ 29940 h 161840"/>
                <a:gd name="connsiteX4" fmla="*/ 75258 w 586672"/>
                <a:gd name="connsiteY4" fmla="*/ 15173 h 161840"/>
                <a:gd name="connsiteX5" fmla="*/ 523152 w 586672"/>
                <a:gd name="connsiteY5" fmla="*/ 15173 h 161840"/>
                <a:gd name="connsiteX6" fmla="*/ 579594 w 586672"/>
                <a:gd name="connsiteY6" fmla="*/ 29940 h 161840"/>
                <a:gd name="connsiteX7" fmla="*/ 582830 w 586672"/>
                <a:gd name="connsiteY7" fmla="*/ 150107 h 161840"/>
                <a:gd name="connsiteX8" fmla="*/ 526186 w 58667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26186" y="165279"/>
                  </a:moveTo>
                  <a:lnTo>
                    <a:pt x="71616" y="165279"/>
                  </a:lnTo>
                  <a:cubicBezTo>
                    <a:pt x="40260" y="165279"/>
                    <a:pt x="14972" y="158401"/>
                    <a:pt x="15174" y="150107"/>
                  </a:cubicBezTo>
                  <a:lnTo>
                    <a:pt x="18815" y="29940"/>
                  </a:lnTo>
                  <a:cubicBezTo>
                    <a:pt x="19018" y="21848"/>
                    <a:pt x="44305" y="15173"/>
                    <a:pt x="75258" y="15173"/>
                  </a:cubicBezTo>
                  <a:lnTo>
                    <a:pt x="523152" y="15173"/>
                  </a:lnTo>
                  <a:cubicBezTo>
                    <a:pt x="554104" y="15173"/>
                    <a:pt x="579391" y="21848"/>
                    <a:pt x="579594" y="29940"/>
                  </a:cubicBezTo>
                  <a:lnTo>
                    <a:pt x="582830" y="150107"/>
                  </a:lnTo>
                  <a:cubicBezTo>
                    <a:pt x="582830" y="158401"/>
                    <a:pt x="557542" y="165279"/>
                    <a:pt x="526186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8" name="Freeform: Shape 583">
              <a:extLst>
                <a:ext uri="{FF2B5EF4-FFF2-40B4-BE49-F238E27FC236}">
                  <a16:creationId xmlns:a16="http://schemas.microsoft.com/office/drawing/2014/main" id="{17E23D03-29CC-770D-BC11-C581A7E7BFFA}"/>
                </a:ext>
              </a:extLst>
            </p:cNvPr>
            <p:cNvSpPr/>
            <p:nvPr/>
          </p:nvSpPr>
          <p:spPr>
            <a:xfrm>
              <a:off x="16216832" y="10893344"/>
              <a:ext cx="504268" cy="144077"/>
            </a:xfrm>
            <a:custGeom>
              <a:avLst/>
              <a:gdLst>
                <a:gd name="connsiteX0" fmla="*/ 501313 w 566442"/>
                <a:gd name="connsiteY0" fmla="*/ 151321 h 161840"/>
                <a:gd name="connsiteX1" fmla="*/ 68389 w 566442"/>
                <a:gd name="connsiteY1" fmla="*/ 151321 h 161840"/>
                <a:gd name="connsiteX2" fmla="*/ 15184 w 566442"/>
                <a:gd name="connsiteY2" fmla="*/ 137564 h 161840"/>
                <a:gd name="connsiteX3" fmla="*/ 21860 w 566442"/>
                <a:gd name="connsiteY3" fmla="*/ 28524 h 161840"/>
                <a:gd name="connsiteX4" fmla="*/ 76077 w 566442"/>
                <a:gd name="connsiteY4" fmla="*/ 15173 h 161840"/>
                <a:gd name="connsiteX5" fmla="*/ 502932 w 566442"/>
                <a:gd name="connsiteY5" fmla="*/ 15173 h 161840"/>
                <a:gd name="connsiteX6" fmla="*/ 556137 w 566442"/>
                <a:gd name="connsiteY6" fmla="*/ 28524 h 161840"/>
                <a:gd name="connsiteX7" fmla="*/ 555530 w 566442"/>
                <a:gd name="connsiteY7" fmla="*/ 137564 h 161840"/>
                <a:gd name="connsiteX8" fmla="*/ 501313 w 56644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01313" y="151321"/>
                  </a:moveTo>
                  <a:lnTo>
                    <a:pt x="68389" y="151321"/>
                  </a:lnTo>
                  <a:cubicBezTo>
                    <a:pt x="38449" y="151321"/>
                    <a:pt x="14578" y="145049"/>
                    <a:pt x="15184" y="137564"/>
                  </a:cubicBezTo>
                  <a:lnTo>
                    <a:pt x="21860" y="28524"/>
                  </a:lnTo>
                  <a:cubicBezTo>
                    <a:pt x="22265" y="21039"/>
                    <a:pt x="46541" y="15173"/>
                    <a:pt x="76077" y="15173"/>
                  </a:cubicBezTo>
                  <a:lnTo>
                    <a:pt x="502932" y="15173"/>
                  </a:lnTo>
                  <a:cubicBezTo>
                    <a:pt x="532467" y="15173"/>
                    <a:pt x="556339" y="21241"/>
                    <a:pt x="556137" y="28524"/>
                  </a:cubicBezTo>
                  <a:lnTo>
                    <a:pt x="555530" y="137564"/>
                  </a:lnTo>
                  <a:cubicBezTo>
                    <a:pt x="555530" y="145049"/>
                    <a:pt x="531254" y="151321"/>
                    <a:pt x="501313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29" name="Freeform: Shape 584">
              <a:extLst>
                <a:ext uri="{FF2B5EF4-FFF2-40B4-BE49-F238E27FC236}">
                  <a16:creationId xmlns:a16="http://schemas.microsoft.com/office/drawing/2014/main" id="{B375493E-14A2-99D6-4BE8-EBFF70294C2D}"/>
                </a:ext>
              </a:extLst>
            </p:cNvPr>
            <p:cNvSpPr/>
            <p:nvPr/>
          </p:nvSpPr>
          <p:spPr>
            <a:xfrm>
              <a:off x="16479782" y="11028236"/>
              <a:ext cx="504268" cy="144077"/>
            </a:xfrm>
            <a:custGeom>
              <a:avLst/>
              <a:gdLst>
                <a:gd name="connsiteX0" fmla="*/ 509800 w 566442"/>
                <a:gd name="connsiteY0" fmla="*/ 155772 h 161840"/>
                <a:gd name="connsiteX1" fmla="*/ 69795 w 566442"/>
                <a:gd name="connsiteY1" fmla="*/ 155772 h 161840"/>
                <a:gd name="connsiteX2" fmla="*/ 15174 w 566442"/>
                <a:gd name="connsiteY2" fmla="*/ 141611 h 161840"/>
                <a:gd name="connsiteX3" fmla="*/ 18613 w 566442"/>
                <a:gd name="connsiteY3" fmla="*/ 29131 h 161840"/>
                <a:gd name="connsiteX4" fmla="*/ 73234 w 566442"/>
                <a:gd name="connsiteY4" fmla="*/ 15173 h 161840"/>
                <a:gd name="connsiteX5" fmla="*/ 506765 w 566442"/>
                <a:gd name="connsiteY5" fmla="*/ 15173 h 161840"/>
                <a:gd name="connsiteX6" fmla="*/ 561386 w 566442"/>
                <a:gd name="connsiteY6" fmla="*/ 29131 h 161840"/>
                <a:gd name="connsiteX7" fmla="*/ 564420 w 566442"/>
                <a:gd name="connsiteY7" fmla="*/ 141611 h 161840"/>
                <a:gd name="connsiteX8" fmla="*/ 509800 w 56644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09800" y="155772"/>
                  </a:moveTo>
                  <a:lnTo>
                    <a:pt x="69795" y="155772"/>
                  </a:lnTo>
                  <a:cubicBezTo>
                    <a:pt x="39450" y="155772"/>
                    <a:pt x="14971" y="149298"/>
                    <a:pt x="15174" y="141611"/>
                  </a:cubicBezTo>
                  <a:lnTo>
                    <a:pt x="18613" y="29131"/>
                  </a:lnTo>
                  <a:cubicBezTo>
                    <a:pt x="18815" y="21444"/>
                    <a:pt x="43294" y="15173"/>
                    <a:pt x="73234" y="15173"/>
                  </a:cubicBezTo>
                  <a:lnTo>
                    <a:pt x="506765" y="15173"/>
                  </a:lnTo>
                  <a:cubicBezTo>
                    <a:pt x="536705" y="15173"/>
                    <a:pt x="561184" y="21444"/>
                    <a:pt x="561386" y="29131"/>
                  </a:cubicBezTo>
                  <a:lnTo>
                    <a:pt x="564420" y="141611"/>
                  </a:lnTo>
                  <a:cubicBezTo>
                    <a:pt x="564622" y="149298"/>
                    <a:pt x="540145" y="155772"/>
                    <a:pt x="509800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0" name="Freeform: Shape 585">
              <a:extLst>
                <a:ext uri="{FF2B5EF4-FFF2-40B4-BE49-F238E27FC236}">
                  <a16:creationId xmlns:a16="http://schemas.microsoft.com/office/drawing/2014/main" id="{E9339815-CFAF-8AB4-5D86-F3A4F9A8D103}"/>
                </a:ext>
              </a:extLst>
            </p:cNvPr>
            <p:cNvSpPr/>
            <p:nvPr/>
          </p:nvSpPr>
          <p:spPr>
            <a:xfrm>
              <a:off x="16751727" y="11167450"/>
              <a:ext cx="522278" cy="144077"/>
            </a:xfrm>
            <a:custGeom>
              <a:avLst/>
              <a:gdLst>
                <a:gd name="connsiteX0" fmla="*/ 518295 w 586672"/>
                <a:gd name="connsiteY0" fmla="*/ 160424 h 161840"/>
                <a:gd name="connsiteX1" fmla="*/ 71210 w 586672"/>
                <a:gd name="connsiteY1" fmla="*/ 160424 h 161840"/>
                <a:gd name="connsiteX2" fmla="*/ 15375 w 586672"/>
                <a:gd name="connsiteY2" fmla="*/ 145656 h 161840"/>
                <a:gd name="connsiteX3" fmla="*/ 15173 w 586672"/>
                <a:gd name="connsiteY3" fmla="*/ 29535 h 161840"/>
                <a:gd name="connsiteX4" fmla="*/ 70199 w 586672"/>
                <a:gd name="connsiteY4" fmla="*/ 15173 h 161840"/>
                <a:gd name="connsiteX5" fmla="*/ 510810 w 586672"/>
                <a:gd name="connsiteY5" fmla="*/ 15173 h 161840"/>
                <a:gd name="connsiteX6" fmla="*/ 566645 w 586672"/>
                <a:gd name="connsiteY6" fmla="*/ 29535 h 161840"/>
                <a:gd name="connsiteX7" fmla="*/ 573321 w 586672"/>
                <a:gd name="connsiteY7" fmla="*/ 145656 h 161840"/>
                <a:gd name="connsiteX8" fmla="*/ 518295 w 58667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18295" y="160424"/>
                  </a:moveTo>
                  <a:lnTo>
                    <a:pt x="71210" y="160424"/>
                  </a:lnTo>
                  <a:cubicBezTo>
                    <a:pt x="40258" y="160424"/>
                    <a:pt x="15375" y="153748"/>
                    <a:pt x="15375" y="145656"/>
                  </a:cubicBezTo>
                  <a:lnTo>
                    <a:pt x="15173" y="29535"/>
                  </a:lnTo>
                  <a:cubicBezTo>
                    <a:pt x="15173" y="21645"/>
                    <a:pt x="39854" y="15173"/>
                    <a:pt x="70199" y="15173"/>
                  </a:cubicBezTo>
                  <a:lnTo>
                    <a:pt x="510810" y="15173"/>
                  </a:lnTo>
                  <a:cubicBezTo>
                    <a:pt x="541155" y="15173"/>
                    <a:pt x="566240" y="21645"/>
                    <a:pt x="566645" y="29535"/>
                  </a:cubicBezTo>
                  <a:lnTo>
                    <a:pt x="573321" y="145656"/>
                  </a:lnTo>
                  <a:cubicBezTo>
                    <a:pt x="573725" y="153951"/>
                    <a:pt x="549045" y="160424"/>
                    <a:pt x="518295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1" name="Freeform: Shape 586">
              <a:extLst>
                <a:ext uri="{FF2B5EF4-FFF2-40B4-BE49-F238E27FC236}">
                  <a16:creationId xmlns:a16="http://schemas.microsoft.com/office/drawing/2014/main" id="{3D2B1486-7E3A-1AF6-55B3-1C79CD8CCA5F}"/>
                </a:ext>
              </a:extLst>
            </p:cNvPr>
            <p:cNvSpPr/>
            <p:nvPr/>
          </p:nvSpPr>
          <p:spPr>
            <a:xfrm>
              <a:off x="17029254" y="11311346"/>
              <a:ext cx="522278" cy="144077"/>
            </a:xfrm>
            <a:custGeom>
              <a:avLst/>
              <a:gdLst>
                <a:gd name="connsiteX0" fmla="*/ 530839 w 586672"/>
                <a:gd name="connsiteY0" fmla="*/ 165279 h 161840"/>
                <a:gd name="connsiteX1" fmla="*/ 76268 w 586672"/>
                <a:gd name="connsiteY1" fmla="*/ 165279 h 161840"/>
                <a:gd name="connsiteX2" fmla="*/ 19018 w 586672"/>
                <a:gd name="connsiteY2" fmla="*/ 150107 h 161840"/>
                <a:gd name="connsiteX3" fmla="*/ 15174 w 586672"/>
                <a:gd name="connsiteY3" fmla="*/ 29940 h 161840"/>
                <a:gd name="connsiteX4" fmla="*/ 70604 w 586672"/>
                <a:gd name="connsiteY4" fmla="*/ 15173 h 161840"/>
                <a:gd name="connsiteX5" fmla="*/ 518498 w 586672"/>
                <a:gd name="connsiteY5" fmla="*/ 15173 h 161840"/>
                <a:gd name="connsiteX6" fmla="*/ 575749 w 586672"/>
                <a:gd name="connsiteY6" fmla="*/ 29940 h 161840"/>
                <a:gd name="connsiteX7" fmla="*/ 586471 w 586672"/>
                <a:gd name="connsiteY7" fmla="*/ 150107 h 161840"/>
                <a:gd name="connsiteX8" fmla="*/ 530839 w 58667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30839" y="165279"/>
                  </a:moveTo>
                  <a:lnTo>
                    <a:pt x="76268" y="165279"/>
                  </a:lnTo>
                  <a:cubicBezTo>
                    <a:pt x="44911" y="165279"/>
                    <a:pt x="19219" y="158401"/>
                    <a:pt x="19018" y="150107"/>
                  </a:cubicBezTo>
                  <a:lnTo>
                    <a:pt x="15174" y="29940"/>
                  </a:lnTo>
                  <a:cubicBezTo>
                    <a:pt x="14971" y="21848"/>
                    <a:pt x="39854" y="15173"/>
                    <a:pt x="70604" y="15173"/>
                  </a:cubicBezTo>
                  <a:lnTo>
                    <a:pt x="518498" y="15173"/>
                  </a:lnTo>
                  <a:cubicBezTo>
                    <a:pt x="549450" y="15173"/>
                    <a:pt x="575142" y="21848"/>
                    <a:pt x="575749" y="29940"/>
                  </a:cubicBezTo>
                  <a:lnTo>
                    <a:pt x="586471" y="150107"/>
                  </a:lnTo>
                  <a:cubicBezTo>
                    <a:pt x="587078" y="158401"/>
                    <a:pt x="562195" y="165279"/>
                    <a:pt x="530839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2" name="Freeform: Shape 587">
              <a:extLst>
                <a:ext uri="{FF2B5EF4-FFF2-40B4-BE49-F238E27FC236}">
                  <a16:creationId xmlns:a16="http://schemas.microsoft.com/office/drawing/2014/main" id="{CF18CDA0-BF0B-F16E-E40E-226EE5BFA436}"/>
                </a:ext>
              </a:extLst>
            </p:cNvPr>
            <p:cNvSpPr/>
            <p:nvPr/>
          </p:nvSpPr>
          <p:spPr>
            <a:xfrm>
              <a:off x="16751007" y="10893344"/>
              <a:ext cx="504268" cy="144077"/>
            </a:xfrm>
            <a:custGeom>
              <a:avLst/>
              <a:gdLst>
                <a:gd name="connsiteX0" fmla="*/ 502515 w 566442"/>
                <a:gd name="connsiteY0" fmla="*/ 151321 h 161840"/>
                <a:gd name="connsiteX1" fmla="*/ 69592 w 566442"/>
                <a:gd name="connsiteY1" fmla="*/ 151321 h 161840"/>
                <a:gd name="connsiteX2" fmla="*/ 15375 w 566442"/>
                <a:gd name="connsiteY2" fmla="*/ 137564 h 161840"/>
                <a:gd name="connsiteX3" fmla="*/ 15173 w 566442"/>
                <a:gd name="connsiteY3" fmla="*/ 28524 h 161840"/>
                <a:gd name="connsiteX4" fmla="*/ 68580 w 566442"/>
                <a:gd name="connsiteY4" fmla="*/ 15173 h 161840"/>
                <a:gd name="connsiteX5" fmla="*/ 495435 w 566442"/>
                <a:gd name="connsiteY5" fmla="*/ 15173 h 161840"/>
                <a:gd name="connsiteX6" fmla="*/ 549651 w 566442"/>
                <a:gd name="connsiteY6" fmla="*/ 28524 h 161840"/>
                <a:gd name="connsiteX7" fmla="*/ 555922 w 566442"/>
                <a:gd name="connsiteY7" fmla="*/ 137564 h 161840"/>
                <a:gd name="connsiteX8" fmla="*/ 502515 w 56644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02515" y="151321"/>
                  </a:moveTo>
                  <a:lnTo>
                    <a:pt x="69592" y="151321"/>
                  </a:lnTo>
                  <a:cubicBezTo>
                    <a:pt x="39651" y="151321"/>
                    <a:pt x="15375" y="145049"/>
                    <a:pt x="15375" y="137564"/>
                  </a:cubicBezTo>
                  <a:lnTo>
                    <a:pt x="15173" y="28524"/>
                  </a:lnTo>
                  <a:cubicBezTo>
                    <a:pt x="15173" y="21039"/>
                    <a:pt x="39044" y="15173"/>
                    <a:pt x="68580" y="15173"/>
                  </a:cubicBezTo>
                  <a:lnTo>
                    <a:pt x="495435" y="15173"/>
                  </a:lnTo>
                  <a:cubicBezTo>
                    <a:pt x="524971" y="15173"/>
                    <a:pt x="549045" y="21241"/>
                    <a:pt x="549651" y="28524"/>
                  </a:cubicBezTo>
                  <a:lnTo>
                    <a:pt x="555922" y="137564"/>
                  </a:lnTo>
                  <a:cubicBezTo>
                    <a:pt x="556327" y="145049"/>
                    <a:pt x="532456" y="151321"/>
                    <a:pt x="502515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3" name="Freeform: Shape 588">
              <a:extLst>
                <a:ext uri="{FF2B5EF4-FFF2-40B4-BE49-F238E27FC236}">
                  <a16:creationId xmlns:a16="http://schemas.microsoft.com/office/drawing/2014/main" id="{AF58145C-A36C-D1DB-9A20-8F615D29FE33}"/>
                </a:ext>
              </a:extLst>
            </p:cNvPr>
            <p:cNvSpPr/>
            <p:nvPr/>
          </p:nvSpPr>
          <p:spPr>
            <a:xfrm>
              <a:off x="17019889" y="11028236"/>
              <a:ext cx="504268" cy="144077"/>
            </a:xfrm>
            <a:custGeom>
              <a:avLst/>
              <a:gdLst>
                <a:gd name="connsiteX0" fmla="*/ 514250 w 566442"/>
                <a:gd name="connsiteY0" fmla="*/ 155772 h 161840"/>
                <a:gd name="connsiteX1" fmla="*/ 74245 w 566442"/>
                <a:gd name="connsiteY1" fmla="*/ 155772 h 161840"/>
                <a:gd name="connsiteX2" fmla="*/ 18815 w 566442"/>
                <a:gd name="connsiteY2" fmla="*/ 141611 h 161840"/>
                <a:gd name="connsiteX3" fmla="*/ 15174 w 566442"/>
                <a:gd name="connsiteY3" fmla="*/ 29131 h 161840"/>
                <a:gd name="connsiteX4" fmla="*/ 68985 w 566442"/>
                <a:gd name="connsiteY4" fmla="*/ 15173 h 161840"/>
                <a:gd name="connsiteX5" fmla="*/ 502517 w 566442"/>
                <a:gd name="connsiteY5" fmla="*/ 15173 h 161840"/>
                <a:gd name="connsiteX6" fmla="*/ 557947 w 566442"/>
                <a:gd name="connsiteY6" fmla="*/ 29131 h 161840"/>
                <a:gd name="connsiteX7" fmla="*/ 567860 w 566442"/>
                <a:gd name="connsiteY7" fmla="*/ 141611 h 161840"/>
                <a:gd name="connsiteX8" fmla="*/ 514250 w 56644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14250" y="155772"/>
                  </a:moveTo>
                  <a:lnTo>
                    <a:pt x="74245" y="155772"/>
                  </a:lnTo>
                  <a:cubicBezTo>
                    <a:pt x="43900" y="155772"/>
                    <a:pt x="19018" y="149298"/>
                    <a:pt x="18815" y="141611"/>
                  </a:cubicBezTo>
                  <a:lnTo>
                    <a:pt x="15174" y="29131"/>
                  </a:lnTo>
                  <a:cubicBezTo>
                    <a:pt x="14971" y="21444"/>
                    <a:pt x="39045" y="15173"/>
                    <a:pt x="68985" y="15173"/>
                  </a:cubicBezTo>
                  <a:lnTo>
                    <a:pt x="502517" y="15173"/>
                  </a:lnTo>
                  <a:cubicBezTo>
                    <a:pt x="532457" y="15173"/>
                    <a:pt x="557340" y="21444"/>
                    <a:pt x="557947" y="29131"/>
                  </a:cubicBezTo>
                  <a:lnTo>
                    <a:pt x="567860" y="141611"/>
                  </a:lnTo>
                  <a:cubicBezTo>
                    <a:pt x="568669" y="149298"/>
                    <a:pt x="544595" y="155772"/>
                    <a:pt x="514250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4" name="Freeform: Shape 589">
              <a:extLst>
                <a:ext uri="{FF2B5EF4-FFF2-40B4-BE49-F238E27FC236}">
                  <a16:creationId xmlns:a16="http://schemas.microsoft.com/office/drawing/2014/main" id="{10C32C64-17E6-622A-7EF2-5A774B943F44}"/>
                </a:ext>
              </a:extLst>
            </p:cNvPr>
            <p:cNvSpPr/>
            <p:nvPr/>
          </p:nvSpPr>
          <p:spPr>
            <a:xfrm>
              <a:off x="17297233" y="11167450"/>
              <a:ext cx="522278" cy="144077"/>
            </a:xfrm>
            <a:custGeom>
              <a:avLst/>
              <a:gdLst>
                <a:gd name="connsiteX0" fmla="*/ 526594 w 586672"/>
                <a:gd name="connsiteY0" fmla="*/ 160424 h 161840"/>
                <a:gd name="connsiteX1" fmla="*/ 79509 w 586672"/>
                <a:gd name="connsiteY1" fmla="*/ 160424 h 161840"/>
                <a:gd name="connsiteX2" fmla="*/ 22663 w 586672"/>
                <a:gd name="connsiteY2" fmla="*/ 145656 h 161840"/>
                <a:gd name="connsiteX3" fmla="*/ 15178 w 586672"/>
                <a:gd name="connsiteY3" fmla="*/ 29535 h 161840"/>
                <a:gd name="connsiteX4" fmla="*/ 69394 w 586672"/>
                <a:gd name="connsiteY4" fmla="*/ 15173 h 161840"/>
                <a:gd name="connsiteX5" fmla="*/ 510005 w 586672"/>
                <a:gd name="connsiteY5" fmla="*/ 15173 h 161840"/>
                <a:gd name="connsiteX6" fmla="*/ 566851 w 586672"/>
                <a:gd name="connsiteY6" fmla="*/ 29535 h 161840"/>
                <a:gd name="connsiteX7" fmla="*/ 580810 w 586672"/>
                <a:gd name="connsiteY7" fmla="*/ 145656 h 161840"/>
                <a:gd name="connsiteX8" fmla="*/ 526594 w 58667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26594" y="160424"/>
                  </a:moveTo>
                  <a:lnTo>
                    <a:pt x="79509" y="160424"/>
                  </a:lnTo>
                  <a:cubicBezTo>
                    <a:pt x="48557" y="160424"/>
                    <a:pt x="23269" y="153748"/>
                    <a:pt x="22663" y="145656"/>
                  </a:cubicBezTo>
                  <a:lnTo>
                    <a:pt x="15178" y="29535"/>
                  </a:lnTo>
                  <a:cubicBezTo>
                    <a:pt x="14773" y="21645"/>
                    <a:pt x="38846" y="15173"/>
                    <a:pt x="69394" y="15173"/>
                  </a:cubicBezTo>
                  <a:lnTo>
                    <a:pt x="510005" y="15173"/>
                  </a:lnTo>
                  <a:cubicBezTo>
                    <a:pt x="540350" y="15173"/>
                    <a:pt x="565840" y="21645"/>
                    <a:pt x="566851" y="29535"/>
                  </a:cubicBezTo>
                  <a:lnTo>
                    <a:pt x="580810" y="145656"/>
                  </a:lnTo>
                  <a:cubicBezTo>
                    <a:pt x="581620" y="153951"/>
                    <a:pt x="557344" y="160424"/>
                    <a:pt x="526594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5" name="Freeform: Shape 590">
              <a:extLst>
                <a:ext uri="{FF2B5EF4-FFF2-40B4-BE49-F238E27FC236}">
                  <a16:creationId xmlns:a16="http://schemas.microsoft.com/office/drawing/2014/main" id="{2CB896AC-809D-15BE-B2DE-CD6E6D316EBD}"/>
                </a:ext>
              </a:extLst>
            </p:cNvPr>
            <p:cNvSpPr/>
            <p:nvPr/>
          </p:nvSpPr>
          <p:spPr>
            <a:xfrm>
              <a:off x="17583752" y="11311346"/>
              <a:ext cx="540288" cy="144077"/>
            </a:xfrm>
            <a:custGeom>
              <a:avLst/>
              <a:gdLst>
                <a:gd name="connsiteX0" fmla="*/ 539353 w 606902"/>
                <a:gd name="connsiteY0" fmla="*/ 165279 h 161840"/>
                <a:gd name="connsiteX1" fmla="*/ 84784 w 606902"/>
                <a:gd name="connsiteY1" fmla="*/ 165279 h 161840"/>
                <a:gd name="connsiteX2" fmla="*/ 26521 w 606902"/>
                <a:gd name="connsiteY2" fmla="*/ 150107 h 161840"/>
                <a:gd name="connsiteX3" fmla="*/ 15192 w 606902"/>
                <a:gd name="connsiteY3" fmla="*/ 29940 h 161840"/>
                <a:gd name="connsiteX4" fmla="*/ 69814 w 606902"/>
                <a:gd name="connsiteY4" fmla="*/ 15173 h 161840"/>
                <a:gd name="connsiteX5" fmla="*/ 517708 w 606902"/>
                <a:gd name="connsiteY5" fmla="*/ 15173 h 161840"/>
                <a:gd name="connsiteX6" fmla="*/ 575971 w 606902"/>
                <a:gd name="connsiteY6" fmla="*/ 29940 h 161840"/>
                <a:gd name="connsiteX7" fmla="*/ 594177 w 606902"/>
                <a:gd name="connsiteY7" fmla="*/ 150107 h 161840"/>
                <a:gd name="connsiteX8" fmla="*/ 539353 w 60690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39353" y="165279"/>
                  </a:moveTo>
                  <a:lnTo>
                    <a:pt x="84784" y="165279"/>
                  </a:lnTo>
                  <a:cubicBezTo>
                    <a:pt x="53427" y="165279"/>
                    <a:pt x="27330" y="158401"/>
                    <a:pt x="26521" y="150107"/>
                  </a:cubicBezTo>
                  <a:lnTo>
                    <a:pt x="15192" y="29940"/>
                  </a:lnTo>
                  <a:cubicBezTo>
                    <a:pt x="14383" y="21848"/>
                    <a:pt x="38861" y="15173"/>
                    <a:pt x="69814" y="15173"/>
                  </a:cubicBezTo>
                  <a:lnTo>
                    <a:pt x="517708" y="15173"/>
                  </a:lnTo>
                  <a:cubicBezTo>
                    <a:pt x="548659" y="15173"/>
                    <a:pt x="574756" y="21848"/>
                    <a:pt x="575971" y="29940"/>
                  </a:cubicBezTo>
                  <a:lnTo>
                    <a:pt x="594177" y="150107"/>
                  </a:lnTo>
                  <a:cubicBezTo>
                    <a:pt x="595188" y="158401"/>
                    <a:pt x="570711" y="165279"/>
                    <a:pt x="539353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6" name="Freeform: Shape 591">
              <a:extLst>
                <a:ext uri="{FF2B5EF4-FFF2-40B4-BE49-F238E27FC236}">
                  <a16:creationId xmlns:a16="http://schemas.microsoft.com/office/drawing/2014/main" id="{57B9E72C-B663-6047-AB23-A48E6B97C669}"/>
                </a:ext>
              </a:extLst>
            </p:cNvPr>
            <p:cNvSpPr/>
            <p:nvPr/>
          </p:nvSpPr>
          <p:spPr>
            <a:xfrm>
              <a:off x="17691629" y="11459926"/>
              <a:ext cx="540288" cy="162086"/>
            </a:xfrm>
            <a:custGeom>
              <a:avLst/>
              <a:gdLst>
                <a:gd name="connsiteX0" fmla="*/ 550278 w 606902"/>
                <a:gd name="connsiteY0" fmla="*/ 170540 h 182070"/>
                <a:gd name="connsiteX1" fmla="*/ 87818 w 606902"/>
                <a:gd name="connsiteY1" fmla="*/ 170540 h 182070"/>
                <a:gd name="connsiteX2" fmla="*/ 28342 w 606902"/>
                <a:gd name="connsiteY2" fmla="*/ 154759 h 182070"/>
                <a:gd name="connsiteX3" fmla="*/ 15192 w 606902"/>
                <a:gd name="connsiteY3" fmla="*/ 30548 h 182070"/>
                <a:gd name="connsiteX4" fmla="*/ 70421 w 606902"/>
                <a:gd name="connsiteY4" fmla="*/ 15173 h 182070"/>
                <a:gd name="connsiteX5" fmla="*/ 525799 w 606902"/>
                <a:gd name="connsiteY5" fmla="*/ 15173 h 182070"/>
                <a:gd name="connsiteX6" fmla="*/ 585276 w 606902"/>
                <a:gd name="connsiteY6" fmla="*/ 30548 h 182070"/>
                <a:gd name="connsiteX7" fmla="*/ 605303 w 606902"/>
                <a:gd name="connsiteY7" fmla="*/ 154759 h 182070"/>
                <a:gd name="connsiteX8" fmla="*/ 550278 w 606902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82070">
                  <a:moveTo>
                    <a:pt x="550278" y="170540"/>
                  </a:moveTo>
                  <a:lnTo>
                    <a:pt x="87818" y="170540"/>
                  </a:lnTo>
                  <a:cubicBezTo>
                    <a:pt x="55855" y="170540"/>
                    <a:pt x="29353" y="163458"/>
                    <a:pt x="28342" y="154759"/>
                  </a:cubicBezTo>
                  <a:lnTo>
                    <a:pt x="15192" y="30548"/>
                  </a:lnTo>
                  <a:cubicBezTo>
                    <a:pt x="14383" y="22050"/>
                    <a:pt x="39063" y="15173"/>
                    <a:pt x="70421" y="15173"/>
                  </a:cubicBezTo>
                  <a:lnTo>
                    <a:pt x="525799" y="15173"/>
                  </a:lnTo>
                  <a:cubicBezTo>
                    <a:pt x="557157" y="15173"/>
                    <a:pt x="583859" y="22050"/>
                    <a:pt x="585276" y="30548"/>
                  </a:cubicBezTo>
                  <a:lnTo>
                    <a:pt x="605303" y="154759"/>
                  </a:lnTo>
                  <a:cubicBezTo>
                    <a:pt x="606922" y="163458"/>
                    <a:pt x="582242" y="170540"/>
                    <a:pt x="550278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7" name="Freeform: Shape 592">
              <a:extLst>
                <a:ext uri="{FF2B5EF4-FFF2-40B4-BE49-F238E27FC236}">
                  <a16:creationId xmlns:a16="http://schemas.microsoft.com/office/drawing/2014/main" id="{E7C92BF1-A242-E50F-1E43-CFEB4139E9E7}"/>
                </a:ext>
              </a:extLst>
            </p:cNvPr>
            <p:cNvSpPr/>
            <p:nvPr/>
          </p:nvSpPr>
          <p:spPr>
            <a:xfrm>
              <a:off x="17279763" y="10893344"/>
              <a:ext cx="504268" cy="144077"/>
            </a:xfrm>
            <a:custGeom>
              <a:avLst/>
              <a:gdLst>
                <a:gd name="connsiteX0" fmla="*/ 510006 w 566442"/>
                <a:gd name="connsiteY0" fmla="*/ 151321 h 161840"/>
                <a:gd name="connsiteX1" fmla="*/ 77082 w 566442"/>
                <a:gd name="connsiteY1" fmla="*/ 151321 h 161840"/>
                <a:gd name="connsiteX2" fmla="*/ 22057 w 566442"/>
                <a:gd name="connsiteY2" fmla="*/ 137564 h 161840"/>
                <a:gd name="connsiteX3" fmla="*/ 15178 w 566442"/>
                <a:gd name="connsiteY3" fmla="*/ 28524 h 161840"/>
                <a:gd name="connsiteX4" fmla="*/ 67574 w 566442"/>
                <a:gd name="connsiteY4" fmla="*/ 15173 h 161840"/>
                <a:gd name="connsiteX5" fmla="*/ 494429 w 566442"/>
                <a:gd name="connsiteY5" fmla="*/ 15173 h 161840"/>
                <a:gd name="connsiteX6" fmla="*/ 549455 w 566442"/>
                <a:gd name="connsiteY6" fmla="*/ 28524 h 161840"/>
                <a:gd name="connsiteX7" fmla="*/ 562604 w 566442"/>
                <a:gd name="connsiteY7" fmla="*/ 137564 h 161840"/>
                <a:gd name="connsiteX8" fmla="*/ 510006 w 56644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10006" y="151321"/>
                  </a:moveTo>
                  <a:lnTo>
                    <a:pt x="77082" y="151321"/>
                  </a:lnTo>
                  <a:cubicBezTo>
                    <a:pt x="47142" y="151321"/>
                    <a:pt x="22663" y="145049"/>
                    <a:pt x="22057" y="137564"/>
                  </a:cubicBezTo>
                  <a:lnTo>
                    <a:pt x="15178" y="28524"/>
                  </a:lnTo>
                  <a:cubicBezTo>
                    <a:pt x="14773" y="21039"/>
                    <a:pt x="38240" y="15173"/>
                    <a:pt x="67574" y="15173"/>
                  </a:cubicBezTo>
                  <a:lnTo>
                    <a:pt x="494429" y="15173"/>
                  </a:lnTo>
                  <a:cubicBezTo>
                    <a:pt x="523965" y="15173"/>
                    <a:pt x="548443" y="21241"/>
                    <a:pt x="549455" y="28524"/>
                  </a:cubicBezTo>
                  <a:lnTo>
                    <a:pt x="562604" y="137564"/>
                  </a:lnTo>
                  <a:cubicBezTo>
                    <a:pt x="563414" y="145049"/>
                    <a:pt x="539744" y="151321"/>
                    <a:pt x="510006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8" name="Freeform: Shape 593">
              <a:extLst>
                <a:ext uri="{FF2B5EF4-FFF2-40B4-BE49-F238E27FC236}">
                  <a16:creationId xmlns:a16="http://schemas.microsoft.com/office/drawing/2014/main" id="{58F013C0-1D11-DB14-874C-29FAE13B6FA8}"/>
                </a:ext>
              </a:extLst>
            </p:cNvPr>
            <p:cNvSpPr/>
            <p:nvPr/>
          </p:nvSpPr>
          <p:spPr>
            <a:xfrm>
              <a:off x="17556557" y="11028236"/>
              <a:ext cx="522278" cy="144077"/>
            </a:xfrm>
            <a:custGeom>
              <a:avLst/>
              <a:gdLst>
                <a:gd name="connsiteX0" fmla="*/ 522361 w 586672"/>
                <a:gd name="connsiteY0" fmla="*/ 155772 h 161840"/>
                <a:gd name="connsiteX1" fmla="*/ 82357 w 586672"/>
                <a:gd name="connsiteY1" fmla="*/ 155772 h 161840"/>
                <a:gd name="connsiteX2" fmla="*/ 25915 w 586672"/>
                <a:gd name="connsiteY2" fmla="*/ 141611 h 161840"/>
                <a:gd name="connsiteX3" fmla="*/ 15193 w 586672"/>
                <a:gd name="connsiteY3" fmla="*/ 29131 h 161840"/>
                <a:gd name="connsiteX4" fmla="*/ 67993 w 586672"/>
                <a:gd name="connsiteY4" fmla="*/ 15173 h 161840"/>
                <a:gd name="connsiteX5" fmla="*/ 501525 w 586672"/>
                <a:gd name="connsiteY5" fmla="*/ 15173 h 161840"/>
                <a:gd name="connsiteX6" fmla="*/ 557764 w 586672"/>
                <a:gd name="connsiteY6" fmla="*/ 29131 h 161840"/>
                <a:gd name="connsiteX7" fmla="*/ 574758 w 586672"/>
                <a:gd name="connsiteY7" fmla="*/ 141611 h 161840"/>
                <a:gd name="connsiteX8" fmla="*/ 522361 w 58667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22361" y="155772"/>
                  </a:moveTo>
                  <a:lnTo>
                    <a:pt x="82357" y="155772"/>
                  </a:lnTo>
                  <a:cubicBezTo>
                    <a:pt x="52012" y="155772"/>
                    <a:pt x="26724" y="149298"/>
                    <a:pt x="25915" y="141611"/>
                  </a:cubicBezTo>
                  <a:lnTo>
                    <a:pt x="15193" y="29131"/>
                  </a:lnTo>
                  <a:cubicBezTo>
                    <a:pt x="14384" y="21444"/>
                    <a:pt x="38053" y="15173"/>
                    <a:pt x="67993" y="15173"/>
                  </a:cubicBezTo>
                  <a:lnTo>
                    <a:pt x="501525" y="15173"/>
                  </a:lnTo>
                  <a:cubicBezTo>
                    <a:pt x="531465" y="15173"/>
                    <a:pt x="556753" y="21444"/>
                    <a:pt x="557764" y="29131"/>
                  </a:cubicBezTo>
                  <a:lnTo>
                    <a:pt x="574758" y="141611"/>
                  </a:lnTo>
                  <a:cubicBezTo>
                    <a:pt x="576375" y="149298"/>
                    <a:pt x="552706" y="155772"/>
                    <a:pt x="522361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39" name="Freeform: Shape 594">
              <a:extLst>
                <a:ext uri="{FF2B5EF4-FFF2-40B4-BE49-F238E27FC236}">
                  <a16:creationId xmlns:a16="http://schemas.microsoft.com/office/drawing/2014/main" id="{1AB72556-410A-F64B-4EF5-10A1D86F7741}"/>
                </a:ext>
              </a:extLst>
            </p:cNvPr>
            <p:cNvSpPr/>
            <p:nvPr/>
          </p:nvSpPr>
          <p:spPr>
            <a:xfrm>
              <a:off x="17843080" y="11167450"/>
              <a:ext cx="522278" cy="144077"/>
            </a:xfrm>
            <a:custGeom>
              <a:avLst/>
              <a:gdLst>
                <a:gd name="connsiteX0" fmla="*/ 534510 w 586672"/>
                <a:gd name="connsiteY0" fmla="*/ 160424 h 161840"/>
                <a:gd name="connsiteX1" fmla="*/ 87425 w 586672"/>
                <a:gd name="connsiteY1" fmla="*/ 160424 h 161840"/>
                <a:gd name="connsiteX2" fmla="*/ 29769 w 586672"/>
                <a:gd name="connsiteY2" fmla="*/ 145656 h 161840"/>
                <a:gd name="connsiteX3" fmla="*/ 15204 w 586672"/>
                <a:gd name="connsiteY3" fmla="*/ 29535 h 161840"/>
                <a:gd name="connsiteX4" fmla="*/ 68409 w 586672"/>
                <a:gd name="connsiteY4" fmla="*/ 15173 h 161840"/>
                <a:gd name="connsiteX5" fmla="*/ 509020 w 586672"/>
                <a:gd name="connsiteY5" fmla="*/ 15173 h 161840"/>
                <a:gd name="connsiteX6" fmla="*/ 566675 w 586672"/>
                <a:gd name="connsiteY6" fmla="*/ 29535 h 161840"/>
                <a:gd name="connsiteX7" fmla="*/ 587917 w 586672"/>
                <a:gd name="connsiteY7" fmla="*/ 145656 h 161840"/>
                <a:gd name="connsiteX8" fmla="*/ 534510 w 58667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34510" y="160424"/>
                  </a:moveTo>
                  <a:lnTo>
                    <a:pt x="87425" y="160424"/>
                  </a:lnTo>
                  <a:cubicBezTo>
                    <a:pt x="56473" y="160424"/>
                    <a:pt x="30780" y="153748"/>
                    <a:pt x="29769" y="145656"/>
                  </a:cubicBezTo>
                  <a:lnTo>
                    <a:pt x="15204" y="29535"/>
                  </a:lnTo>
                  <a:cubicBezTo>
                    <a:pt x="14191" y="21645"/>
                    <a:pt x="38064" y="15173"/>
                    <a:pt x="68409" y="15173"/>
                  </a:cubicBezTo>
                  <a:lnTo>
                    <a:pt x="509020" y="15173"/>
                  </a:lnTo>
                  <a:cubicBezTo>
                    <a:pt x="539365" y="15173"/>
                    <a:pt x="565260" y="21645"/>
                    <a:pt x="566675" y="29535"/>
                  </a:cubicBezTo>
                  <a:lnTo>
                    <a:pt x="587917" y="145656"/>
                  </a:lnTo>
                  <a:cubicBezTo>
                    <a:pt x="589131" y="153951"/>
                    <a:pt x="565260" y="160424"/>
                    <a:pt x="534510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0" name="Freeform: Shape 595">
              <a:extLst>
                <a:ext uri="{FF2B5EF4-FFF2-40B4-BE49-F238E27FC236}">
                  <a16:creationId xmlns:a16="http://schemas.microsoft.com/office/drawing/2014/main" id="{C8BB616D-26ED-8C86-5415-140A3878A7B3}"/>
                </a:ext>
              </a:extLst>
            </p:cNvPr>
            <p:cNvSpPr/>
            <p:nvPr/>
          </p:nvSpPr>
          <p:spPr>
            <a:xfrm>
              <a:off x="18138424" y="11311346"/>
              <a:ext cx="540288" cy="144077"/>
            </a:xfrm>
            <a:custGeom>
              <a:avLst/>
              <a:gdLst>
                <a:gd name="connsiteX0" fmla="*/ 547875 w 606902"/>
                <a:gd name="connsiteY0" fmla="*/ 165279 h 161840"/>
                <a:gd name="connsiteX1" fmla="*/ 93305 w 606902"/>
                <a:gd name="connsiteY1" fmla="*/ 165279 h 161840"/>
                <a:gd name="connsiteX2" fmla="*/ 34031 w 606902"/>
                <a:gd name="connsiteY2" fmla="*/ 150107 h 161840"/>
                <a:gd name="connsiteX3" fmla="*/ 15217 w 606902"/>
                <a:gd name="connsiteY3" fmla="*/ 29940 h 161840"/>
                <a:gd name="connsiteX4" fmla="*/ 68827 w 606902"/>
                <a:gd name="connsiteY4" fmla="*/ 15173 h 161840"/>
                <a:gd name="connsiteX5" fmla="*/ 516722 w 606902"/>
                <a:gd name="connsiteY5" fmla="*/ 15173 h 161840"/>
                <a:gd name="connsiteX6" fmla="*/ 575793 w 606902"/>
                <a:gd name="connsiteY6" fmla="*/ 29940 h 161840"/>
                <a:gd name="connsiteX7" fmla="*/ 601486 w 606902"/>
                <a:gd name="connsiteY7" fmla="*/ 150107 h 161840"/>
                <a:gd name="connsiteX8" fmla="*/ 547875 w 60690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47875" y="165279"/>
                  </a:moveTo>
                  <a:lnTo>
                    <a:pt x="93305" y="165279"/>
                  </a:lnTo>
                  <a:cubicBezTo>
                    <a:pt x="61948" y="165279"/>
                    <a:pt x="35447" y="158401"/>
                    <a:pt x="34031" y="150107"/>
                  </a:cubicBezTo>
                  <a:lnTo>
                    <a:pt x="15217" y="29940"/>
                  </a:lnTo>
                  <a:cubicBezTo>
                    <a:pt x="14003" y="21848"/>
                    <a:pt x="37874" y="15173"/>
                    <a:pt x="68827" y="15173"/>
                  </a:cubicBezTo>
                  <a:lnTo>
                    <a:pt x="516722" y="15173"/>
                  </a:lnTo>
                  <a:cubicBezTo>
                    <a:pt x="547673" y="15173"/>
                    <a:pt x="574174" y="21848"/>
                    <a:pt x="575793" y="29940"/>
                  </a:cubicBezTo>
                  <a:lnTo>
                    <a:pt x="601486" y="150107"/>
                  </a:lnTo>
                  <a:cubicBezTo>
                    <a:pt x="603103" y="158401"/>
                    <a:pt x="579232" y="165279"/>
                    <a:pt x="547875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1" name="Freeform: Shape 596">
              <a:extLst>
                <a:ext uri="{FF2B5EF4-FFF2-40B4-BE49-F238E27FC236}">
                  <a16:creationId xmlns:a16="http://schemas.microsoft.com/office/drawing/2014/main" id="{E8FB4FC3-F288-FEA3-1A20-7372E9E9C747}"/>
                </a:ext>
              </a:extLst>
            </p:cNvPr>
            <p:cNvSpPr/>
            <p:nvPr/>
          </p:nvSpPr>
          <p:spPr>
            <a:xfrm>
              <a:off x="17808141" y="10893344"/>
              <a:ext cx="504268" cy="144077"/>
            </a:xfrm>
            <a:custGeom>
              <a:avLst/>
              <a:gdLst>
                <a:gd name="connsiteX0" fmla="*/ 517719 w 566442"/>
                <a:gd name="connsiteY0" fmla="*/ 151321 h 161840"/>
                <a:gd name="connsiteX1" fmla="*/ 84796 w 566442"/>
                <a:gd name="connsiteY1" fmla="*/ 151321 h 161840"/>
                <a:gd name="connsiteX2" fmla="*/ 28961 w 566442"/>
                <a:gd name="connsiteY2" fmla="*/ 137564 h 161840"/>
                <a:gd name="connsiteX3" fmla="*/ 15204 w 566442"/>
                <a:gd name="connsiteY3" fmla="*/ 28524 h 161840"/>
                <a:gd name="connsiteX4" fmla="*/ 66791 w 566442"/>
                <a:gd name="connsiteY4" fmla="*/ 15173 h 161840"/>
                <a:gd name="connsiteX5" fmla="*/ 493645 w 566442"/>
                <a:gd name="connsiteY5" fmla="*/ 15173 h 161840"/>
                <a:gd name="connsiteX6" fmla="*/ 549481 w 566442"/>
                <a:gd name="connsiteY6" fmla="*/ 28524 h 161840"/>
                <a:gd name="connsiteX7" fmla="*/ 569306 w 566442"/>
                <a:gd name="connsiteY7" fmla="*/ 137564 h 161840"/>
                <a:gd name="connsiteX8" fmla="*/ 517719 w 56644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161840">
                  <a:moveTo>
                    <a:pt x="517719" y="151321"/>
                  </a:moveTo>
                  <a:lnTo>
                    <a:pt x="84796" y="151321"/>
                  </a:lnTo>
                  <a:cubicBezTo>
                    <a:pt x="54855" y="151321"/>
                    <a:pt x="29972" y="145049"/>
                    <a:pt x="28961" y="137564"/>
                  </a:cubicBezTo>
                  <a:lnTo>
                    <a:pt x="15204" y="28524"/>
                  </a:lnTo>
                  <a:cubicBezTo>
                    <a:pt x="14192" y="21039"/>
                    <a:pt x="37457" y="15173"/>
                    <a:pt x="66791" y="15173"/>
                  </a:cubicBezTo>
                  <a:lnTo>
                    <a:pt x="493645" y="15173"/>
                  </a:lnTo>
                  <a:cubicBezTo>
                    <a:pt x="523182" y="15173"/>
                    <a:pt x="548064" y="21241"/>
                    <a:pt x="549481" y="28524"/>
                  </a:cubicBezTo>
                  <a:lnTo>
                    <a:pt x="569306" y="137564"/>
                  </a:lnTo>
                  <a:cubicBezTo>
                    <a:pt x="570722" y="145049"/>
                    <a:pt x="547660" y="151321"/>
                    <a:pt x="517719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2" name="Freeform: Shape 597">
              <a:extLst>
                <a:ext uri="{FF2B5EF4-FFF2-40B4-BE49-F238E27FC236}">
                  <a16:creationId xmlns:a16="http://schemas.microsoft.com/office/drawing/2014/main" id="{1FC8DFB2-576A-B542-184C-C630D57C6AD1}"/>
                </a:ext>
              </a:extLst>
            </p:cNvPr>
            <p:cNvSpPr/>
            <p:nvPr/>
          </p:nvSpPr>
          <p:spPr>
            <a:xfrm>
              <a:off x="18093580" y="11028236"/>
              <a:ext cx="522278" cy="144077"/>
            </a:xfrm>
            <a:custGeom>
              <a:avLst/>
              <a:gdLst>
                <a:gd name="connsiteX0" fmla="*/ 530074 w 586672"/>
                <a:gd name="connsiteY0" fmla="*/ 155772 h 161840"/>
                <a:gd name="connsiteX1" fmla="*/ 90070 w 586672"/>
                <a:gd name="connsiteY1" fmla="*/ 155772 h 161840"/>
                <a:gd name="connsiteX2" fmla="*/ 32818 w 586672"/>
                <a:gd name="connsiteY2" fmla="*/ 141611 h 161840"/>
                <a:gd name="connsiteX3" fmla="*/ 15218 w 586672"/>
                <a:gd name="connsiteY3" fmla="*/ 29131 h 161840"/>
                <a:gd name="connsiteX4" fmla="*/ 67209 w 586672"/>
                <a:gd name="connsiteY4" fmla="*/ 15173 h 161840"/>
                <a:gd name="connsiteX5" fmla="*/ 500740 w 586672"/>
                <a:gd name="connsiteY5" fmla="*/ 15173 h 161840"/>
                <a:gd name="connsiteX6" fmla="*/ 557992 w 586672"/>
                <a:gd name="connsiteY6" fmla="*/ 29131 h 161840"/>
                <a:gd name="connsiteX7" fmla="*/ 582065 w 586672"/>
                <a:gd name="connsiteY7" fmla="*/ 141611 h 161840"/>
                <a:gd name="connsiteX8" fmla="*/ 530074 w 58667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30074" y="155772"/>
                  </a:moveTo>
                  <a:lnTo>
                    <a:pt x="90070" y="155772"/>
                  </a:lnTo>
                  <a:cubicBezTo>
                    <a:pt x="59724" y="155772"/>
                    <a:pt x="34032" y="149298"/>
                    <a:pt x="32818" y="141611"/>
                  </a:cubicBezTo>
                  <a:lnTo>
                    <a:pt x="15218" y="29131"/>
                  </a:lnTo>
                  <a:cubicBezTo>
                    <a:pt x="14004" y="21444"/>
                    <a:pt x="37269" y="15173"/>
                    <a:pt x="67209" y="15173"/>
                  </a:cubicBezTo>
                  <a:lnTo>
                    <a:pt x="500740" y="15173"/>
                  </a:lnTo>
                  <a:cubicBezTo>
                    <a:pt x="530680" y="15173"/>
                    <a:pt x="556170" y="21444"/>
                    <a:pt x="557992" y="29131"/>
                  </a:cubicBezTo>
                  <a:lnTo>
                    <a:pt x="582065" y="141611"/>
                  </a:lnTo>
                  <a:cubicBezTo>
                    <a:pt x="583683" y="149298"/>
                    <a:pt x="560419" y="155772"/>
                    <a:pt x="530074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3" name="Freeform: Shape 598">
              <a:extLst>
                <a:ext uri="{FF2B5EF4-FFF2-40B4-BE49-F238E27FC236}">
                  <a16:creationId xmlns:a16="http://schemas.microsoft.com/office/drawing/2014/main" id="{78E7DB9D-81FC-8794-2BAC-D7222B01BC5F}"/>
                </a:ext>
              </a:extLst>
            </p:cNvPr>
            <p:cNvSpPr/>
            <p:nvPr/>
          </p:nvSpPr>
          <p:spPr>
            <a:xfrm>
              <a:off x="18388563" y="11167450"/>
              <a:ext cx="540288" cy="144077"/>
            </a:xfrm>
            <a:custGeom>
              <a:avLst/>
              <a:gdLst>
                <a:gd name="connsiteX0" fmla="*/ 542834 w 606902"/>
                <a:gd name="connsiteY0" fmla="*/ 160424 h 161840"/>
                <a:gd name="connsiteX1" fmla="*/ 95749 w 606902"/>
                <a:gd name="connsiteY1" fmla="*/ 160424 h 161840"/>
                <a:gd name="connsiteX2" fmla="*/ 37082 w 606902"/>
                <a:gd name="connsiteY2" fmla="*/ 145656 h 161840"/>
                <a:gd name="connsiteX3" fmla="*/ 15233 w 606902"/>
                <a:gd name="connsiteY3" fmla="*/ 29535 h 161840"/>
                <a:gd name="connsiteX4" fmla="*/ 67630 w 606902"/>
                <a:gd name="connsiteY4" fmla="*/ 15173 h 161840"/>
                <a:gd name="connsiteX5" fmla="*/ 508241 w 606902"/>
                <a:gd name="connsiteY5" fmla="*/ 15173 h 161840"/>
                <a:gd name="connsiteX6" fmla="*/ 566908 w 606902"/>
                <a:gd name="connsiteY6" fmla="*/ 29535 h 161840"/>
                <a:gd name="connsiteX7" fmla="*/ 595230 w 606902"/>
                <a:gd name="connsiteY7" fmla="*/ 145656 h 161840"/>
                <a:gd name="connsiteX8" fmla="*/ 542834 w 60690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42834" y="160424"/>
                  </a:moveTo>
                  <a:lnTo>
                    <a:pt x="95749" y="160424"/>
                  </a:lnTo>
                  <a:cubicBezTo>
                    <a:pt x="64797" y="160424"/>
                    <a:pt x="38700" y="153748"/>
                    <a:pt x="37082" y="145656"/>
                  </a:cubicBezTo>
                  <a:lnTo>
                    <a:pt x="15233" y="29535"/>
                  </a:lnTo>
                  <a:cubicBezTo>
                    <a:pt x="13817" y="21645"/>
                    <a:pt x="37285" y="15173"/>
                    <a:pt x="67630" y="15173"/>
                  </a:cubicBezTo>
                  <a:lnTo>
                    <a:pt x="508241" y="15173"/>
                  </a:lnTo>
                  <a:cubicBezTo>
                    <a:pt x="538586" y="15173"/>
                    <a:pt x="564885" y="21645"/>
                    <a:pt x="566908" y="29535"/>
                  </a:cubicBezTo>
                  <a:lnTo>
                    <a:pt x="595230" y="145656"/>
                  </a:lnTo>
                  <a:cubicBezTo>
                    <a:pt x="597051" y="153951"/>
                    <a:pt x="573583" y="160424"/>
                    <a:pt x="542834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4" name="Freeform: Shape 599">
              <a:extLst>
                <a:ext uri="{FF2B5EF4-FFF2-40B4-BE49-F238E27FC236}">
                  <a16:creationId xmlns:a16="http://schemas.microsoft.com/office/drawing/2014/main" id="{F90AB5D2-86A1-0C42-5CD0-DD084A2B9BEF}"/>
                </a:ext>
              </a:extLst>
            </p:cNvPr>
            <p:cNvSpPr/>
            <p:nvPr/>
          </p:nvSpPr>
          <p:spPr>
            <a:xfrm>
              <a:off x="18693071" y="11311346"/>
              <a:ext cx="540288" cy="144077"/>
            </a:xfrm>
            <a:custGeom>
              <a:avLst/>
              <a:gdLst>
                <a:gd name="connsiteX0" fmla="*/ 556224 w 606902"/>
                <a:gd name="connsiteY0" fmla="*/ 165279 h 161840"/>
                <a:gd name="connsiteX1" fmla="*/ 101654 w 606902"/>
                <a:gd name="connsiteY1" fmla="*/ 165279 h 161840"/>
                <a:gd name="connsiteX2" fmla="*/ 41571 w 606902"/>
                <a:gd name="connsiteY2" fmla="*/ 150107 h 161840"/>
                <a:gd name="connsiteX3" fmla="*/ 15271 w 606902"/>
                <a:gd name="connsiteY3" fmla="*/ 29940 h 161840"/>
                <a:gd name="connsiteX4" fmla="*/ 68072 w 606902"/>
                <a:gd name="connsiteY4" fmla="*/ 15173 h 161840"/>
                <a:gd name="connsiteX5" fmla="*/ 515966 w 606902"/>
                <a:gd name="connsiteY5" fmla="*/ 15173 h 161840"/>
                <a:gd name="connsiteX6" fmla="*/ 576050 w 606902"/>
                <a:gd name="connsiteY6" fmla="*/ 29940 h 161840"/>
                <a:gd name="connsiteX7" fmla="*/ 609227 w 606902"/>
                <a:gd name="connsiteY7" fmla="*/ 150107 h 161840"/>
                <a:gd name="connsiteX8" fmla="*/ 556224 w 60690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56224" y="165279"/>
                  </a:moveTo>
                  <a:lnTo>
                    <a:pt x="101654" y="165279"/>
                  </a:lnTo>
                  <a:cubicBezTo>
                    <a:pt x="70297" y="165279"/>
                    <a:pt x="43391" y="158401"/>
                    <a:pt x="41571" y="150107"/>
                  </a:cubicBezTo>
                  <a:lnTo>
                    <a:pt x="15271" y="29940"/>
                  </a:lnTo>
                  <a:cubicBezTo>
                    <a:pt x="13451" y="21848"/>
                    <a:pt x="37120" y="15173"/>
                    <a:pt x="68072" y="15173"/>
                  </a:cubicBezTo>
                  <a:lnTo>
                    <a:pt x="515966" y="15173"/>
                  </a:lnTo>
                  <a:cubicBezTo>
                    <a:pt x="546918" y="15173"/>
                    <a:pt x="573825" y="21848"/>
                    <a:pt x="576050" y="29940"/>
                  </a:cubicBezTo>
                  <a:lnTo>
                    <a:pt x="609227" y="150107"/>
                  </a:lnTo>
                  <a:cubicBezTo>
                    <a:pt x="611250" y="158401"/>
                    <a:pt x="587581" y="165279"/>
                    <a:pt x="556224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5" name="Freeform: Shape 600">
              <a:extLst>
                <a:ext uri="{FF2B5EF4-FFF2-40B4-BE49-F238E27FC236}">
                  <a16:creationId xmlns:a16="http://schemas.microsoft.com/office/drawing/2014/main" id="{951AFB10-1BAE-BCDE-118C-23795175FD60}"/>
                </a:ext>
              </a:extLst>
            </p:cNvPr>
            <p:cNvSpPr/>
            <p:nvPr/>
          </p:nvSpPr>
          <p:spPr>
            <a:xfrm>
              <a:off x="18336694" y="10893344"/>
              <a:ext cx="522278" cy="144077"/>
            </a:xfrm>
            <a:custGeom>
              <a:avLst/>
              <a:gdLst>
                <a:gd name="connsiteX0" fmla="*/ 525236 w 586672"/>
                <a:gd name="connsiteY0" fmla="*/ 151321 h 161840"/>
                <a:gd name="connsiteX1" fmla="*/ 92312 w 586672"/>
                <a:gd name="connsiteY1" fmla="*/ 151321 h 161840"/>
                <a:gd name="connsiteX2" fmla="*/ 35668 w 586672"/>
                <a:gd name="connsiteY2" fmla="*/ 137564 h 161840"/>
                <a:gd name="connsiteX3" fmla="*/ 15235 w 586672"/>
                <a:gd name="connsiteY3" fmla="*/ 28524 h 161840"/>
                <a:gd name="connsiteX4" fmla="*/ 66013 w 586672"/>
                <a:gd name="connsiteY4" fmla="*/ 15173 h 161840"/>
                <a:gd name="connsiteX5" fmla="*/ 492867 w 586672"/>
                <a:gd name="connsiteY5" fmla="*/ 15173 h 161840"/>
                <a:gd name="connsiteX6" fmla="*/ 549512 w 586672"/>
                <a:gd name="connsiteY6" fmla="*/ 28524 h 161840"/>
                <a:gd name="connsiteX7" fmla="*/ 576215 w 586672"/>
                <a:gd name="connsiteY7" fmla="*/ 137564 h 161840"/>
                <a:gd name="connsiteX8" fmla="*/ 525236 w 58667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25236" y="151321"/>
                  </a:moveTo>
                  <a:lnTo>
                    <a:pt x="92312" y="151321"/>
                  </a:lnTo>
                  <a:cubicBezTo>
                    <a:pt x="62371" y="151321"/>
                    <a:pt x="37084" y="145049"/>
                    <a:pt x="35668" y="137564"/>
                  </a:cubicBezTo>
                  <a:lnTo>
                    <a:pt x="15235" y="28524"/>
                  </a:lnTo>
                  <a:cubicBezTo>
                    <a:pt x="13819" y="21039"/>
                    <a:pt x="36679" y="15173"/>
                    <a:pt x="66013" y="15173"/>
                  </a:cubicBezTo>
                  <a:lnTo>
                    <a:pt x="492867" y="15173"/>
                  </a:lnTo>
                  <a:cubicBezTo>
                    <a:pt x="522403" y="15173"/>
                    <a:pt x="547691" y="21241"/>
                    <a:pt x="549512" y="28524"/>
                  </a:cubicBezTo>
                  <a:lnTo>
                    <a:pt x="576215" y="137564"/>
                  </a:lnTo>
                  <a:cubicBezTo>
                    <a:pt x="577834" y="145049"/>
                    <a:pt x="555176" y="151321"/>
                    <a:pt x="525236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6" name="Freeform: Shape 601">
              <a:extLst>
                <a:ext uri="{FF2B5EF4-FFF2-40B4-BE49-F238E27FC236}">
                  <a16:creationId xmlns:a16="http://schemas.microsoft.com/office/drawing/2014/main" id="{595D753A-8657-E2E6-2F36-0B12ABADAF2C}"/>
                </a:ext>
              </a:extLst>
            </p:cNvPr>
            <p:cNvSpPr/>
            <p:nvPr/>
          </p:nvSpPr>
          <p:spPr>
            <a:xfrm>
              <a:off x="18630594" y="11028236"/>
              <a:ext cx="522278" cy="144077"/>
            </a:xfrm>
            <a:custGeom>
              <a:avLst/>
              <a:gdLst>
                <a:gd name="connsiteX0" fmla="*/ 538000 w 586672"/>
                <a:gd name="connsiteY0" fmla="*/ 155772 h 161840"/>
                <a:gd name="connsiteX1" fmla="*/ 97995 w 586672"/>
                <a:gd name="connsiteY1" fmla="*/ 155772 h 161840"/>
                <a:gd name="connsiteX2" fmla="*/ 39934 w 586672"/>
                <a:gd name="connsiteY2" fmla="*/ 141611 h 161840"/>
                <a:gd name="connsiteX3" fmla="*/ 15253 w 586672"/>
                <a:gd name="connsiteY3" fmla="*/ 29131 h 161840"/>
                <a:gd name="connsiteX4" fmla="*/ 66435 w 586672"/>
                <a:gd name="connsiteY4" fmla="*/ 15173 h 161840"/>
                <a:gd name="connsiteX5" fmla="*/ 499967 w 586672"/>
                <a:gd name="connsiteY5" fmla="*/ 15173 h 161840"/>
                <a:gd name="connsiteX6" fmla="*/ 558027 w 586672"/>
                <a:gd name="connsiteY6" fmla="*/ 29131 h 161840"/>
                <a:gd name="connsiteX7" fmla="*/ 588979 w 586672"/>
                <a:gd name="connsiteY7" fmla="*/ 141611 h 161840"/>
                <a:gd name="connsiteX8" fmla="*/ 538000 w 58667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38000" y="155772"/>
                  </a:moveTo>
                  <a:lnTo>
                    <a:pt x="97995" y="155772"/>
                  </a:lnTo>
                  <a:cubicBezTo>
                    <a:pt x="67650" y="155772"/>
                    <a:pt x="41552" y="149298"/>
                    <a:pt x="39934" y="141611"/>
                  </a:cubicBezTo>
                  <a:lnTo>
                    <a:pt x="15253" y="29131"/>
                  </a:lnTo>
                  <a:cubicBezTo>
                    <a:pt x="13635" y="21444"/>
                    <a:pt x="36495" y="15173"/>
                    <a:pt x="66435" y="15173"/>
                  </a:cubicBezTo>
                  <a:lnTo>
                    <a:pt x="499967" y="15173"/>
                  </a:lnTo>
                  <a:cubicBezTo>
                    <a:pt x="529907" y="15173"/>
                    <a:pt x="555801" y="21444"/>
                    <a:pt x="558027" y="29131"/>
                  </a:cubicBezTo>
                  <a:lnTo>
                    <a:pt x="588979" y="141611"/>
                  </a:lnTo>
                  <a:cubicBezTo>
                    <a:pt x="591204" y="149298"/>
                    <a:pt x="568345" y="155772"/>
                    <a:pt x="538000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7" name="Freeform: Shape 602">
              <a:extLst>
                <a:ext uri="{FF2B5EF4-FFF2-40B4-BE49-F238E27FC236}">
                  <a16:creationId xmlns:a16="http://schemas.microsoft.com/office/drawing/2014/main" id="{A210D0C6-46E9-06D6-3C2C-83DFED26810E}"/>
                </a:ext>
              </a:extLst>
            </p:cNvPr>
            <p:cNvSpPr/>
            <p:nvPr/>
          </p:nvSpPr>
          <p:spPr>
            <a:xfrm>
              <a:off x="18934017" y="11167450"/>
              <a:ext cx="540288" cy="144077"/>
            </a:xfrm>
            <a:custGeom>
              <a:avLst/>
              <a:gdLst>
                <a:gd name="connsiteX0" fmla="*/ 551192 w 606902"/>
                <a:gd name="connsiteY0" fmla="*/ 160424 h 161840"/>
                <a:gd name="connsiteX1" fmla="*/ 104106 w 606902"/>
                <a:gd name="connsiteY1" fmla="*/ 160424 h 161840"/>
                <a:gd name="connsiteX2" fmla="*/ 44427 w 606902"/>
                <a:gd name="connsiteY2" fmla="*/ 145656 h 161840"/>
                <a:gd name="connsiteX3" fmla="*/ 15296 w 606902"/>
                <a:gd name="connsiteY3" fmla="*/ 29535 h 161840"/>
                <a:gd name="connsiteX4" fmla="*/ 66681 w 606902"/>
                <a:gd name="connsiteY4" fmla="*/ 15173 h 161840"/>
                <a:gd name="connsiteX5" fmla="*/ 507292 w 606902"/>
                <a:gd name="connsiteY5" fmla="*/ 15173 h 161840"/>
                <a:gd name="connsiteX6" fmla="*/ 566768 w 606902"/>
                <a:gd name="connsiteY6" fmla="*/ 29535 h 161840"/>
                <a:gd name="connsiteX7" fmla="*/ 602374 w 606902"/>
                <a:gd name="connsiteY7" fmla="*/ 145656 h 161840"/>
                <a:gd name="connsiteX8" fmla="*/ 551192 w 60690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51192" y="160424"/>
                  </a:moveTo>
                  <a:lnTo>
                    <a:pt x="104106" y="160424"/>
                  </a:lnTo>
                  <a:cubicBezTo>
                    <a:pt x="73155" y="160424"/>
                    <a:pt x="46654" y="153748"/>
                    <a:pt x="44427" y="145656"/>
                  </a:cubicBezTo>
                  <a:lnTo>
                    <a:pt x="15296" y="29535"/>
                  </a:lnTo>
                  <a:cubicBezTo>
                    <a:pt x="13274" y="21645"/>
                    <a:pt x="36336" y="15173"/>
                    <a:pt x="66681" y="15173"/>
                  </a:cubicBezTo>
                  <a:lnTo>
                    <a:pt x="507292" y="15173"/>
                  </a:lnTo>
                  <a:cubicBezTo>
                    <a:pt x="537637" y="15173"/>
                    <a:pt x="564341" y="21645"/>
                    <a:pt x="566768" y="29535"/>
                  </a:cubicBezTo>
                  <a:lnTo>
                    <a:pt x="602374" y="145656"/>
                  </a:lnTo>
                  <a:cubicBezTo>
                    <a:pt x="605004" y="153951"/>
                    <a:pt x="581941" y="160424"/>
                    <a:pt x="551192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8" name="Freeform: Shape 603">
              <a:extLst>
                <a:ext uri="{FF2B5EF4-FFF2-40B4-BE49-F238E27FC236}">
                  <a16:creationId xmlns:a16="http://schemas.microsoft.com/office/drawing/2014/main" id="{70798ADF-D879-0FA8-7BED-842E6B8F9BA8}"/>
                </a:ext>
              </a:extLst>
            </p:cNvPr>
            <p:cNvSpPr/>
            <p:nvPr/>
          </p:nvSpPr>
          <p:spPr>
            <a:xfrm>
              <a:off x="18865058" y="10893344"/>
              <a:ext cx="522278" cy="144077"/>
            </a:xfrm>
            <a:custGeom>
              <a:avLst/>
              <a:gdLst>
                <a:gd name="connsiteX0" fmla="*/ 533167 w 586672"/>
                <a:gd name="connsiteY0" fmla="*/ 151321 h 161840"/>
                <a:gd name="connsiteX1" fmla="*/ 100242 w 586672"/>
                <a:gd name="connsiteY1" fmla="*/ 151321 h 161840"/>
                <a:gd name="connsiteX2" fmla="*/ 42587 w 586672"/>
                <a:gd name="connsiteY2" fmla="*/ 137564 h 161840"/>
                <a:gd name="connsiteX3" fmla="*/ 15277 w 586672"/>
                <a:gd name="connsiteY3" fmla="*/ 28524 h 161840"/>
                <a:gd name="connsiteX4" fmla="*/ 65245 w 586672"/>
                <a:gd name="connsiteY4" fmla="*/ 15173 h 161840"/>
                <a:gd name="connsiteX5" fmla="*/ 492100 w 586672"/>
                <a:gd name="connsiteY5" fmla="*/ 15173 h 161840"/>
                <a:gd name="connsiteX6" fmla="*/ 549553 w 586672"/>
                <a:gd name="connsiteY6" fmla="*/ 28524 h 161840"/>
                <a:gd name="connsiteX7" fmla="*/ 582933 w 586672"/>
                <a:gd name="connsiteY7" fmla="*/ 137564 h 161840"/>
                <a:gd name="connsiteX8" fmla="*/ 533167 w 586672"/>
                <a:gd name="connsiteY8" fmla="*/ 15132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672" h="161840">
                  <a:moveTo>
                    <a:pt x="533167" y="151321"/>
                  </a:moveTo>
                  <a:lnTo>
                    <a:pt x="100242" y="151321"/>
                  </a:lnTo>
                  <a:cubicBezTo>
                    <a:pt x="70302" y="151321"/>
                    <a:pt x="44609" y="145049"/>
                    <a:pt x="42587" y="137564"/>
                  </a:cubicBezTo>
                  <a:lnTo>
                    <a:pt x="15277" y="28524"/>
                  </a:lnTo>
                  <a:cubicBezTo>
                    <a:pt x="13456" y="21039"/>
                    <a:pt x="35708" y="15173"/>
                    <a:pt x="65245" y="15173"/>
                  </a:cubicBezTo>
                  <a:lnTo>
                    <a:pt x="492100" y="15173"/>
                  </a:lnTo>
                  <a:cubicBezTo>
                    <a:pt x="521635" y="15173"/>
                    <a:pt x="547328" y="21241"/>
                    <a:pt x="549553" y="28524"/>
                  </a:cubicBezTo>
                  <a:lnTo>
                    <a:pt x="582933" y="137564"/>
                  </a:lnTo>
                  <a:cubicBezTo>
                    <a:pt x="585361" y="145049"/>
                    <a:pt x="562905" y="151321"/>
                    <a:pt x="533167" y="15132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49" name="Freeform: Shape 604">
              <a:extLst>
                <a:ext uri="{FF2B5EF4-FFF2-40B4-BE49-F238E27FC236}">
                  <a16:creationId xmlns:a16="http://schemas.microsoft.com/office/drawing/2014/main" id="{498A3CA8-AA35-2842-A752-729B2D969ED3}"/>
                </a:ext>
              </a:extLst>
            </p:cNvPr>
            <p:cNvSpPr/>
            <p:nvPr/>
          </p:nvSpPr>
          <p:spPr>
            <a:xfrm>
              <a:off x="20103424" y="11313867"/>
              <a:ext cx="558297" cy="144077"/>
            </a:xfrm>
            <a:custGeom>
              <a:avLst/>
              <a:gdLst>
                <a:gd name="connsiteX0" fmla="*/ 578046 w 627132"/>
                <a:gd name="connsiteY0" fmla="*/ 165281 h 161840"/>
                <a:gd name="connsiteX1" fmla="*/ 123274 w 627132"/>
                <a:gd name="connsiteY1" fmla="*/ 165281 h 161840"/>
                <a:gd name="connsiteX2" fmla="*/ 60762 w 627132"/>
                <a:gd name="connsiteY2" fmla="*/ 150108 h 161840"/>
                <a:gd name="connsiteX3" fmla="*/ 15447 w 627132"/>
                <a:gd name="connsiteY3" fmla="*/ 29941 h 161840"/>
                <a:gd name="connsiteX4" fmla="*/ 65820 w 627132"/>
                <a:gd name="connsiteY4" fmla="*/ 15173 h 161840"/>
                <a:gd name="connsiteX5" fmla="*/ 513917 w 627132"/>
                <a:gd name="connsiteY5" fmla="*/ 15173 h 161840"/>
                <a:gd name="connsiteX6" fmla="*/ 576428 w 627132"/>
                <a:gd name="connsiteY6" fmla="*/ 29941 h 161840"/>
                <a:gd name="connsiteX7" fmla="*/ 628621 w 627132"/>
                <a:gd name="connsiteY7" fmla="*/ 150108 h 161840"/>
                <a:gd name="connsiteX8" fmla="*/ 578046 w 627132"/>
                <a:gd name="connsiteY8" fmla="*/ 165281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2" h="161840">
                  <a:moveTo>
                    <a:pt x="578046" y="165281"/>
                  </a:moveTo>
                  <a:lnTo>
                    <a:pt x="123274" y="165281"/>
                  </a:lnTo>
                  <a:cubicBezTo>
                    <a:pt x="91917" y="165281"/>
                    <a:pt x="63797" y="158402"/>
                    <a:pt x="60762" y="150108"/>
                  </a:cubicBezTo>
                  <a:lnTo>
                    <a:pt x="15447" y="29941"/>
                  </a:lnTo>
                  <a:cubicBezTo>
                    <a:pt x="12413" y="21849"/>
                    <a:pt x="34868" y="15173"/>
                    <a:pt x="65820" y="15173"/>
                  </a:cubicBezTo>
                  <a:lnTo>
                    <a:pt x="513917" y="15173"/>
                  </a:lnTo>
                  <a:cubicBezTo>
                    <a:pt x="544869" y="15173"/>
                    <a:pt x="572787" y="21849"/>
                    <a:pt x="576428" y="29941"/>
                  </a:cubicBezTo>
                  <a:lnTo>
                    <a:pt x="628621" y="150108"/>
                  </a:lnTo>
                  <a:cubicBezTo>
                    <a:pt x="632061" y="158402"/>
                    <a:pt x="609605" y="165281"/>
                    <a:pt x="578046" y="165281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0" name="Freeform: Shape 605">
              <a:extLst>
                <a:ext uri="{FF2B5EF4-FFF2-40B4-BE49-F238E27FC236}">
                  <a16:creationId xmlns:a16="http://schemas.microsoft.com/office/drawing/2014/main" id="{C0678B50-A808-B06D-2D66-179BD9037D2B}"/>
                </a:ext>
              </a:extLst>
            </p:cNvPr>
            <p:cNvSpPr/>
            <p:nvPr/>
          </p:nvSpPr>
          <p:spPr>
            <a:xfrm>
              <a:off x="19035754" y="11459926"/>
              <a:ext cx="558297" cy="162086"/>
            </a:xfrm>
            <a:custGeom>
              <a:avLst/>
              <a:gdLst>
                <a:gd name="connsiteX0" fmla="*/ 571036 w 627132"/>
                <a:gd name="connsiteY0" fmla="*/ 170540 h 182070"/>
                <a:gd name="connsiteX1" fmla="*/ 108577 w 627132"/>
                <a:gd name="connsiteY1" fmla="*/ 170540 h 182070"/>
                <a:gd name="connsiteX2" fmla="*/ 46875 w 627132"/>
                <a:gd name="connsiteY2" fmla="*/ 154759 h 182070"/>
                <a:gd name="connsiteX3" fmla="*/ 15316 w 627132"/>
                <a:gd name="connsiteY3" fmla="*/ 30548 h 182070"/>
                <a:gd name="connsiteX4" fmla="*/ 68319 w 627132"/>
                <a:gd name="connsiteY4" fmla="*/ 15173 h 182070"/>
                <a:gd name="connsiteX5" fmla="*/ 523699 w 627132"/>
                <a:gd name="connsiteY5" fmla="*/ 15173 h 182070"/>
                <a:gd name="connsiteX6" fmla="*/ 585400 w 627132"/>
                <a:gd name="connsiteY6" fmla="*/ 30548 h 182070"/>
                <a:gd name="connsiteX7" fmla="*/ 623838 w 627132"/>
                <a:gd name="connsiteY7" fmla="*/ 154759 h 182070"/>
                <a:gd name="connsiteX8" fmla="*/ 571036 w 627132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2" h="182070">
                  <a:moveTo>
                    <a:pt x="571036" y="170540"/>
                  </a:moveTo>
                  <a:lnTo>
                    <a:pt x="108577" y="170540"/>
                  </a:lnTo>
                  <a:cubicBezTo>
                    <a:pt x="76613" y="170540"/>
                    <a:pt x="48898" y="163458"/>
                    <a:pt x="46875" y="154759"/>
                  </a:cubicBezTo>
                  <a:lnTo>
                    <a:pt x="15316" y="30548"/>
                  </a:lnTo>
                  <a:cubicBezTo>
                    <a:pt x="13091" y="22050"/>
                    <a:pt x="36963" y="15173"/>
                    <a:pt x="68319" y="15173"/>
                  </a:cubicBezTo>
                  <a:lnTo>
                    <a:pt x="523699" y="15173"/>
                  </a:lnTo>
                  <a:cubicBezTo>
                    <a:pt x="555055" y="15173"/>
                    <a:pt x="582770" y="22050"/>
                    <a:pt x="585400" y="30548"/>
                  </a:cubicBezTo>
                  <a:lnTo>
                    <a:pt x="623838" y="154759"/>
                  </a:lnTo>
                  <a:cubicBezTo>
                    <a:pt x="626669" y="163458"/>
                    <a:pt x="602798" y="170540"/>
                    <a:pt x="571036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1" name="Freeform: Shape 606">
              <a:extLst>
                <a:ext uri="{FF2B5EF4-FFF2-40B4-BE49-F238E27FC236}">
                  <a16:creationId xmlns:a16="http://schemas.microsoft.com/office/drawing/2014/main" id="{562FB989-B65E-C4F8-2F27-1DB2ADBC7982}"/>
                </a:ext>
              </a:extLst>
            </p:cNvPr>
            <p:cNvSpPr/>
            <p:nvPr/>
          </p:nvSpPr>
          <p:spPr>
            <a:xfrm>
              <a:off x="19599581" y="11459926"/>
              <a:ext cx="558297" cy="162086"/>
            </a:xfrm>
            <a:custGeom>
              <a:avLst/>
              <a:gdLst>
                <a:gd name="connsiteX0" fmla="*/ 579795 w 627132"/>
                <a:gd name="connsiteY0" fmla="*/ 170540 h 182070"/>
                <a:gd name="connsiteX1" fmla="*/ 117334 w 627132"/>
                <a:gd name="connsiteY1" fmla="*/ 170540 h 182070"/>
                <a:gd name="connsiteX2" fmla="*/ 54622 w 627132"/>
                <a:gd name="connsiteY2" fmla="*/ 154759 h 182070"/>
                <a:gd name="connsiteX3" fmla="*/ 15375 w 627132"/>
                <a:gd name="connsiteY3" fmla="*/ 30548 h 182070"/>
                <a:gd name="connsiteX4" fmla="*/ 67367 w 627132"/>
                <a:gd name="connsiteY4" fmla="*/ 15173 h 182070"/>
                <a:gd name="connsiteX5" fmla="*/ 522746 w 627132"/>
                <a:gd name="connsiteY5" fmla="*/ 15173 h 182070"/>
                <a:gd name="connsiteX6" fmla="*/ 585459 w 627132"/>
                <a:gd name="connsiteY6" fmla="*/ 30548 h 182070"/>
                <a:gd name="connsiteX7" fmla="*/ 631584 w 627132"/>
                <a:gd name="connsiteY7" fmla="*/ 154759 h 182070"/>
                <a:gd name="connsiteX8" fmla="*/ 579795 w 627132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2" h="182070">
                  <a:moveTo>
                    <a:pt x="579795" y="170540"/>
                  </a:moveTo>
                  <a:lnTo>
                    <a:pt x="117334" y="170540"/>
                  </a:lnTo>
                  <a:cubicBezTo>
                    <a:pt x="85372" y="170540"/>
                    <a:pt x="57252" y="163458"/>
                    <a:pt x="54622" y="154759"/>
                  </a:cubicBezTo>
                  <a:lnTo>
                    <a:pt x="15375" y="30548"/>
                  </a:lnTo>
                  <a:cubicBezTo>
                    <a:pt x="12745" y="22050"/>
                    <a:pt x="36010" y="15173"/>
                    <a:pt x="67367" y="15173"/>
                  </a:cubicBezTo>
                  <a:lnTo>
                    <a:pt x="522746" y="15173"/>
                  </a:lnTo>
                  <a:cubicBezTo>
                    <a:pt x="554103" y="15173"/>
                    <a:pt x="582223" y="22050"/>
                    <a:pt x="585459" y="30548"/>
                  </a:cubicBezTo>
                  <a:lnTo>
                    <a:pt x="631584" y="154759"/>
                  </a:lnTo>
                  <a:cubicBezTo>
                    <a:pt x="635023" y="163458"/>
                    <a:pt x="611758" y="170540"/>
                    <a:pt x="579795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2" name="Freeform: Shape 607">
              <a:extLst>
                <a:ext uri="{FF2B5EF4-FFF2-40B4-BE49-F238E27FC236}">
                  <a16:creationId xmlns:a16="http://schemas.microsoft.com/office/drawing/2014/main" id="{216159DD-11D3-F546-0985-067D717C82DA}"/>
                </a:ext>
              </a:extLst>
            </p:cNvPr>
            <p:cNvSpPr/>
            <p:nvPr/>
          </p:nvSpPr>
          <p:spPr>
            <a:xfrm>
              <a:off x="20158686" y="11459926"/>
              <a:ext cx="576307" cy="162086"/>
            </a:xfrm>
            <a:custGeom>
              <a:avLst/>
              <a:gdLst>
                <a:gd name="connsiteX0" fmla="*/ 588597 w 647362"/>
                <a:gd name="connsiteY0" fmla="*/ 170540 h 182070"/>
                <a:gd name="connsiteX1" fmla="*/ 126137 w 647362"/>
                <a:gd name="connsiteY1" fmla="*/ 170540 h 182070"/>
                <a:gd name="connsiteX2" fmla="*/ 62412 w 647362"/>
                <a:gd name="connsiteY2" fmla="*/ 154759 h 182070"/>
                <a:gd name="connsiteX3" fmla="*/ 15478 w 647362"/>
                <a:gd name="connsiteY3" fmla="*/ 30548 h 182070"/>
                <a:gd name="connsiteX4" fmla="*/ 66661 w 647362"/>
                <a:gd name="connsiteY4" fmla="*/ 15173 h 182070"/>
                <a:gd name="connsiteX5" fmla="*/ 522040 w 647362"/>
                <a:gd name="connsiteY5" fmla="*/ 15173 h 182070"/>
                <a:gd name="connsiteX6" fmla="*/ 585562 w 647362"/>
                <a:gd name="connsiteY6" fmla="*/ 30548 h 182070"/>
                <a:gd name="connsiteX7" fmla="*/ 639374 w 647362"/>
                <a:gd name="connsiteY7" fmla="*/ 154759 h 182070"/>
                <a:gd name="connsiteX8" fmla="*/ 588597 w 647362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62" h="182070">
                  <a:moveTo>
                    <a:pt x="588597" y="170540"/>
                  </a:moveTo>
                  <a:lnTo>
                    <a:pt x="126137" y="170540"/>
                  </a:lnTo>
                  <a:cubicBezTo>
                    <a:pt x="94173" y="170540"/>
                    <a:pt x="65649" y="163458"/>
                    <a:pt x="62412" y="154759"/>
                  </a:cubicBezTo>
                  <a:lnTo>
                    <a:pt x="15478" y="30548"/>
                  </a:lnTo>
                  <a:cubicBezTo>
                    <a:pt x="12242" y="22050"/>
                    <a:pt x="35102" y="15173"/>
                    <a:pt x="66661" y="15173"/>
                  </a:cubicBezTo>
                  <a:lnTo>
                    <a:pt x="522040" y="15173"/>
                  </a:lnTo>
                  <a:cubicBezTo>
                    <a:pt x="553396" y="15173"/>
                    <a:pt x="581922" y="22050"/>
                    <a:pt x="585562" y="30548"/>
                  </a:cubicBezTo>
                  <a:lnTo>
                    <a:pt x="639374" y="154759"/>
                  </a:lnTo>
                  <a:cubicBezTo>
                    <a:pt x="643419" y="163458"/>
                    <a:pt x="620559" y="170540"/>
                    <a:pt x="588597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3" name="Freeform: Shape 608">
              <a:extLst>
                <a:ext uri="{FF2B5EF4-FFF2-40B4-BE49-F238E27FC236}">
                  <a16:creationId xmlns:a16="http://schemas.microsoft.com/office/drawing/2014/main" id="{FF6B9AFF-96B0-E8AA-A7B6-B737054D664B}"/>
                </a:ext>
              </a:extLst>
            </p:cNvPr>
            <p:cNvSpPr/>
            <p:nvPr/>
          </p:nvSpPr>
          <p:spPr>
            <a:xfrm>
              <a:off x="20722493" y="11459926"/>
              <a:ext cx="576307" cy="162086"/>
            </a:xfrm>
            <a:custGeom>
              <a:avLst/>
              <a:gdLst>
                <a:gd name="connsiteX0" fmla="*/ 597377 w 647362"/>
                <a:gd name="connsiteY0" fmla="*/ 170540 h 182070"/>
                <a:gd name="connsiteX1" fmla="*/ 134917 w 647362"/>
                <a:gd name="connsiteY1" fmla="*/ 170540 h 182070"/>
                <a:gd name="connsiteX2" fmla="*/ 70182 w 647362"/>
                <a:gd name="connsiteY2" fmla="*/ 154759 h 182070"/>
                <a:gd name="connsiteX3" fmla="*/ 15559 w 647362"/>
                <a:gd name="connsiteY3" fmla="*/ 30548 h 182070"/>
                <a:gd name="connsiteX4" fmla="*/ 65730 w 647362"/>
                <a:gd name="connsiteY4" fmla="*/ 15173 h 182070"/>
                <a:gd name="connsiteX5" fmla="*/ 521109 w 647362"/>
                <a:gd name="connsiteY5" fmla="*/ 15173 h 182070"/>
                <a:gd name="connsiteX6" fmla="*/ 585644 w 647362"/>
                <a:gd name="connsiteY6" fmla="*/ 30548 h 182070"/>
                <a:gd name="connsiteX7" fmla="*/ 647345 w 647362"/>
                <a:gd name="connsiteY7" fmla="*/ 154759 h 182070"/>
                <a:gd name="connsiteX8" fmla="*/ 597377 w 647362"/>
                <a:gd name="connsiteY8" fmla="*/ 170540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62" h="182070">
                  <a:moveTo>
                    <a:pt x="597377" y="170540"/>
                  </a:moveTo>
                  <a:lnTo>
                    <a:pt x="134917" y="170540"/>
                  </a:lnTo>
                  <a:cubicBezTo>
                    <a:pt x="102955" y="170540"/>
                    <a:pt x="74025" y="163458"/>
                    <a:pt x="70182" y="154759"/>
                  </a:cubicBezTo>
                  <a:lnTo>
                    <a:pt x="15559" y="30548"/>
                  </a:lnTo>
                  <a:cubicBezTo>
                    <a:pt x="11919" y="22050"/>
                    <a:pt x="34374" y="15173"/>
                    <a:pt x="65730" y="15173"/>
                  </a:cubicBezTo>
                  <a:lnTo>
                    <a:pt x="521109" y="15173"/>
                  </a:lnTo>
                  <a:cubicBezTo>
                    <a:pt x="552467" y="15173"/>
                    <a:pt x="581394" y="22050"/>
                    <a:pt x="585644" y="30548"/>
                  </a:cubicBezTo>
                  <a:lnTo>
                    <a:pt x="647345" y="154759"/>
                  </a:lnTo>
                  <a:cubicBezTo>
                    <a:pt x="651797" y="163458"/>
                    <a:pt x="629340" y="170540"/>
                    <a:pt x="597377" y="1705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4" name="Freeform: Shape 609">
              <a:extLst>
                <a:ext uri="{FF2B5EF4-FFF2-40B4-BE49-F238E27FC236}">
                  <a16:creationId xmlns:a16="http://schemas.microsoft.com/office/drawing/2014/main" id="{335922BE-ACC7-DC09-867A-4A25D817920B}"/>
                </a:ext>
              </a:extLst>
            </p:cNvPr>
            <p:cNvSpPr/>
            <p:nvPr/>
          </p:nvSpPr>
          <p:spPr>
            <a:xfrm>
              <a:off x="19167217" y="11028236"/>
              <a:ext cx="540288" cy="144077"/>
            </a:xfrm>
            <a:custGeom>
              <a:avLst/>
              <a:gdLst>
                <a:gd name="connsiteX0" fmla="*/ 546161 w 606902"/>
                <a:gd name="connsiteY0" fmla="*/ 155772 h 161840"/>
                <a:gd name="connsiteX1" fmla="*/ 106156 w 606902"/>
                <a:gd name="connsiteY1" fmla="*/ 155772 h 161840"/>
                <a:gd name="connsiteX2" fmla="*/ 47085 w 606902"/>
                <a:gd name="connsiteY2" fmla="*/ 141611 h 161840"/>
                <a:gd name="connsiteX3" fmla="*/ 15323 w 606902"/>
                <a:gd name="connsiteY3" fmla="*/ 29131 h 161840"/>
                <a:gd name="connsiteX4" fmla="*/ 65696 w 606902"/>
                <a:gd name="connsiteY4" fmla="*/ 15173 h 161840"/>
                <a:gd name="connsiteX5" fmla="*/ 499429 w 606902"/>
                <a:gd name="connsiteY5" fmla="*/ 15173 h 161840"/>
                <a:gd name="connsiteX6" fmla="*/ 558300 w 606902"/>
                <a:gd name="connsiteY6" fmla="*/ 29131 h 161840"/>
                <a:gd name="connsiteX7" fmla="*/ 596332 w 606902"/>
                <a:gd name="connsiteY7" fmla="*/ 141611 h 161840"/>
                <a:gd name="connsiteX8" fmla="*/ 546161 w 60690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46161" y="155772"/>
                  </a:moveTo>
                  <a:lnTo>
                    <a:pt x="106156" y="155772"/>
                  </a:lnTo>
                  <a:cubicBezTo>
                    <a:pt x="75811" y="155772"/>
                    <a:pt x="49310" y="149298"/>
                    <a:pt x="47085" y="141611"/>
                  </a:cubicBezTo>
                  <a:lnTo>
                    <a:pt x="15323" y="29131"/>
                  </a:lnTo>
                  <a:cubicBezTo>
                    <a:pt x="13098" y="21444"/>
                    <a:pt x="35756" y="15173"/>
                    <a:pt x="65696" y="15173"/>
                  </a:cubicBezTo>
                  <a:lnTo>
                    <a:pt x="499429" y="15173"/>
                  </a:lnTo>
                  <a:cubicBezTo>
                    <a:pt x="529371" y="15173"/>
                    <a:pt x="555670" y="21444"/>
                    <a:pt x="558300" y="29131"/>
                  </a:cubicBezTo>
                  <a:lnTo>
                    <a:pt x="596332" y="141611"/>
                  </a:lnTo>
                  <a:cubicBezTo>
                    <a:pt x="598962" y="149298"/>
                    <a:pt x="576506" y="155772"/>
                    <a:pt x="546161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5" name="Freeform: Shape 610">
              <a:extLst>
                <a:ext uri="{FF2B5EF4-FFF2-40B4-BE49-F238E27FC236}">
                  <a16:creationId xmlns:a16="http://schemas.microsoft.com/office/drawing/2014/main" id="{F2FEAC0C-3C0B-3F29-35E8-DF35C51224A6}"/>
                </a:ext>
              </a:extLst>
            </p:cNvPr>
            <p:cNvSpPr/>
            <p:nvPr/>
          </p:nvSpPr>
          <p:spPr>
            <a:xfrm>
              <a:off x="12545365" y="10814102"/>
              <a:ext cx="504268" cy="72038"/>
            </a:xfrm>
            <a:custGeom>
              <a:avLst/>
              <a:gdLst>
                <a:gd name="connsiteX0" fmla="*/ 481327 w 566442"/>
                <a:gd name="connsiteY0" fmla="*/ 81325 h 80920"/>
                <a:gd name="connsiteX1" fmla="*/ 67419 w 566442"/>
                <a:gd name="connsiteY1" fmla="*/ 81325 h 80920"/>
                <a:gd name="connsiteX2" fmla="*/ 15630 w 566442"/>
                <a:gd name="connsiteY2" fmla="*/ 66558 h 80920"/>
                <a:gd name="connsiteX3" fmla="*/ 34039 w 566442"/>
                <a:gd name="connsiteY3" fmla="*/ 29739 h 80920"/>
                <a:gd name="connsiteX4" fmla="*/ 99989 w 566442"/>
                <a:gd name="connsiteY4" fmla="*/ 15173 h 80920"/>
                <a:gd name="connsiteX5" fmla="*/ 511064 w 566442"/>
                <a:gd name="connsiteY5" fmla="*/ 15173 h 80920"/>
                <a:gd name="connsiteX6" fmla="*/ 563258 w 566442"/>
                <a:gd name="connsiteY6" fmla="*/ 29739 h 80920"/>
                <a:gd name="connsiteX7" fmla="*/ 547075 w 566442"/>
                <a:gd name="connsiteY7" fmla="*/ 66558 h 80920"/>
                <a:gd name="connsiteX8" fmla="*/ 481327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481327" y="81325"/>
                  </a:moveTo>
                  <a:lnTo>
                    <a:pt x="67419" y="81325"/>
                  </a:lnTo>
                  <a:cubicBezTo>
                    <a:pt x="34849" y="81325"/>
                    <a:pt x="11584" y="74649"/>
                    <a:pt x="15630" y="66558"/>
                  </a:cubicBezTo>
                  <a:lnTo>
                    <a:pt x="34039" y="29739"/>
                  </a:lnTo>
                  <a:cubicBezTo>
                    <a:pt x="38085" y="21646"/>
                    <a:pt x="67621" y="15173"/>
                    <a:pt x="99989" y="15173"/>
                  </a:cubicBezTo>
                  <a:lnTo>
                    <a:pt x="511064" y="15173"/>
                  </a:lnTo>
                  <a:cubicBezTo>
                    <a:pt x="543432" y="15173"/>
                    <a:pt x="566900" y="21646"/>
                    <a:pt x="563258" y="29739"/>
                  </a:cubicBezTo>
                  <a:lnTo>
                    <a:pt x="547075" y="66558"/>
                  </a:lnTo>
                  <a:cubicBezTo>
                    <a:pt x="543432" y="74649"/>
                    <a:pt x="514099" y="81325"/>
                    <a:pt x="481327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6" name="Freeform: Shape 611">
              <a:extLst>
                <a:ext uri="{FF2B5EF4-FFF2-40B4-BE49-F238E27FC236}">
                  <a16:creationId xmlns:a16="http://schemas.microsoft.com/office/drawing/2014/main" id="{FCE7CB54-DE9B-D845-000D-F8E61F067A2A}"/>
                </a:ext>
              </a:extLst>
            </p:cNvPr>
            <p:cNvSpPr/>
            <p:nvPr/>
          </p:nvSpPr>
          <p:spPr>
            <a:xfrm>
              <a:off x="13071322" y="10814102"/>
              <a:ext cx="504268" cy="72038"/>
            </a:xfrm>
            <a:custGeom>
              <a:avLst/>
              <a:gdLst>
                <a:gd name="connsiteX0" fmla="*/ 482048 w 566442"/>
                <a:gd name="connsiteY0" fmla="*/ 81325 h 80920"/>
                <a:gd name="connsiteX1" fmla="*/ 68140 w 566442"/>
                <a:gd name="connsiteY1" fmla="*/ 81325 h 80920"/>
                <a:gd name="connsiteX2" fmla="*/ 15542 w 566442"/>
                <a:gd name="connsiteY2" fmla="*/ 66558 h 80920"/>
                <a:gd name="connsiteX3" fmla="*/ 31524 w 566442"/>
                <a:gd name="connsiteY3" fmla="*/ 29739 h 80920"/>
                <a:gd name="connsiteX4" fmla="*/ 96665 w 566442"/>
                <a:gd name="connsiteY4" fmla="*/ 15173 h 80920"/>
                <a:gd name="connsiteX5" fmla="*/ 507739 w 566442"/>
                <a:gd name="connsiteY5" fmla="*/ 15173 h 80920"/>
                <a:gd name="connsiteX6" fmla="*/ 560945 w 566442"/>
                <a:gd name="connsiteY6" fmla="*/ 29739 h 80920"/>
                <a:gd name="connsiteX7" fmla="*/ 546986 w 566442"/>
                <a:gd name="connsiteY7" fmla="*/ 66558 h 80920"/>
                <a:gd name="connsiteX8" fmla="*/ 482048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482048" y="81325"/>
                  </a:moveTo>
                  <a:lnTo>
                    <a:pt x="68140" y="81325"/>
                  </a:lnTo>
                  <a:cubicBezTo>
                    <a:pt x="35570" y="81325"/>
                    <a:pt x="11901" y="74649"/>
                    <a:pt x="15542" y="66558"/>
                  </a:cubicBezTo>
                  <a:lnTo>
                    <a:pt x="31524" y="29739"/>
                  </a:lnTo>
                  <a:cubicBezTo>
                    <a:pt x="34962" y="21646"/>
                    <a:pt x="64094" y="15173"/>
                    <a:pt x="96665" y="15173"/>
                  </a:cubicBezTo>
                  <a:lnTo>
                    <a:pt x="507739" y="15173"/>
                  </a:lnTo>
                  <a:cubicBezTo>
                    <a:pt x="540108" y="15173"/>
                    <a:pt x="563980" y="21646"/>
                    <a:pt x="560945" y="29739"/>
                  </a:cubicBezTo>
                  <a:lnTo>
                    <a:pt x="546986" y="66558"/>
                  </a:lnTo>
                  <a:cubicBezTo>
                    <a:pt x="543750" y="74649"/>
                    <a:pt x="514618" y="81325"/>
                    <a:pt x="482048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7" name="Freeform: Shape 612">
              <a:extLst>
                <a:ext uri="{FF2B5EF4-FFF2-40B4-BE49-F238E27FC236}">
                  <a16:creationId xmlns:a16="http://schemas.microsoft.com/office/drawing/2014/main" id="{0162C8EE-1AC2-E8E4-2C6A-9AA12CCD9A04}"/>
                </a:ext>
              </a:extLst>
            </p:cNvPr>
            <p:cNvSpPr/>
            <p:nvPr/>
          </p:nvSpPr>
          <p:spPr>
            <a:xfrm>
              <a:off x="13596941" y="10814102"/>
              <a:ext cx="504268" cy="72038"/>
            </a:xfrm>
            <a:custGeom>
              <a:avLst/>
              <a:gdLst>
                <a:gd name="connsiteX0" fmla="*/ 482948 w 566442"/>
                <a:gd name="connsiteY0" fmla="*/ 81325 h 80920"/>
                <a:gd name="connsiteX1" fmla="*/ 69040 w 566442"/>
                <a:gd name="connsiteY1" fmla="*/ 81325 h 80920"/>
                <a:gd name="connsiteX2" fmla="*/ 15431 w 566442"/>
                <a:gd name="connsiteY2" fmla="*/ 66558 h 80920"/>
                <a:gd name="connsiteX3" fmla="*/ 29187 w 566442"/>
                <a:gd name="connsiteY3" fmla="*/ 29739 h 80920"/>
                <a:gd name="connsiteX4" fmla="*/ 93316 w 566442"/>
                <a:gd name="connsiteY4" fmla="*/ 15173 h 80920"/>
                <a:gd name="connsiteX5" fmla="*/ 504392 w 566442"/>
                <a:gd name="connsiteY5" fmla="*/ 15173 h 80920"/>
                <a:gd name="connsiteX6" fmla="*/ 558406 w 566442"/>
                <a:gd name="connsiteY6" fmla="*/ 29739 h 80920"/>
                <a:gd name="connsiteX7" fmla="*/ 546673 w 566442"/>
                <a:gd name="connsiteY7" fmla="*/ 66558 h 80920"/>
                <a:gd name="connsiteX8" fmla="*/ 482948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482948" y="81325"/>
                  </a:moveTo>
                  <a:lnTo>
                    <a:pt x="69040" y="81325"/>
                  </a:lnTo>
                  <a:cubicBezTo>
                    <a:pt x="36470" y="81325"/>
                    <a:pt x="12396" y="74649"/>
                    <a:pt x="15431" y="66558"/>
                  </a:cubicBezTo>
                  <a:lnTo>
                    <a:pt x="29187" y="29739"/>
                  </a:lnTo>
                  <a:cubicBezTo>
                    <a:pt x="32222" y="21646"/>
                    <a:pt x="60948" y="15173"/>
                    <a:pt x="93316" y="15173"/>
                  </a:cubicBezTo>
                  <a:lnTo>
                    <a:pt x="504392" y="15173"/>
                  </a:lnTo>
                  <a:cubicBezTo>
                    <a:pt x="536759" y="15173"/>
                    <a:pt x="561036" y="21646"/>
                    <a:pt x="558406" y="29739"/>
                  </a:cubicBezTo>
                  <a:lnTo>
                    <a:pt x="546673" y="66558"/>
                  </a:lnTo>
                  <a:cubicBezTo>
                    <a:pt x="544246" y="74649"/>
                    <a:pt x="515720" y="81325"/>
                    <a:pt x="482948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8" name="Freeform: Shape 613">
              <a:extLst>
                <a:ext uri="{FF2B5EF4-FFF2-40B4-BE49-F238E27FC236}">
                  <a16:creationId xmlns:a16="http://schemas.microsoft.com/office/drawing/2014/main" id="{622ED7DA-5C66-EE70-2A96-78BFB7C090E0}"/>
                </a:ext>
              </a:extLst>
            </p:cNvPr>
            <p:cNvSpPr/>
            <p:nvPr/>
          </p:nvSpPr>
          <p:spPr>
            <a:xfrm>
              <a:off x="14122542" y="10814102"/>
              <a:ext cx="504268" cy="72038"/>
            </a:xfrm>
            <a:custGeom>
              <a:avLst/>
              <a:gdLst>
                <a:gd name="connsiteX0" fmla="*/ 483867 w 566442"/>
                <a:gd name="connsiteY0" fmla="*/ 81325 h 80920"/>
                <a:gd name="connsiteX1" fmla="*/ 69960 w 566442"/>
                <a:gd name="connsiteY1" fmla="*/ 81325 h 80920"/>
                <a:gd name="connsiteX2" fmla="*/ 15339 w 566442"/>
                <a:gd name="connsiteY2" fmla="*/ 66558 h 80920"/>
                <a:gd name="connsiteX3" fmla="*/ 26870 w 566442"/>
                <a:gd name="connsiteY3" fmla="*/ 29739 h 80920"/>
                <a:gd name="connsiteX4" fmla="*/ 90190 w 566442"/>
                <a:gd name="connsiteY4" fmla="*/ 15173 h 80920"/>
                <a:gd name="connsiteX5" fmla="*/ 501266 w 566442"/>
                <a:gd name="connsiteY5" fmla="*/ 15173 h 80920"/>
                <a:gd name="connsiteX6" fmla="*/ 556291 w 566442"/>
                <a:gd name="connsiteY6" fmla="*/ 29739 h 80920"/>
                <a:gd name="connsiteX7" fmla="*/ 546985 w 566442"/>
                <a:gd name="connsiteY7" fmla="*/ 66558 h 80920"/>
                <a:gd name="connsiteX8" fmla="*/ 483867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483867" y="81325"/>
                  </a:moveTo>
                  <a:lnTo>
                    <a:pt x="69960" y="81325"/>
                  </a:lnTo>
                  <a:cubicBezTo>
                    <a:pt x="37389" y="81325"/>
                    <a:pt x="12911" y="74649"/>
                    <a:pt x="15339" y="66558"/>
                  </a:cubicBezTo>
                  <a:lnTo>
                    <a:pt x="26870" y="29739"/>
                  </a:lnTo>
                  <a:cubicBezTo>
                    <a:pt x="29297" y="21646"/>
                    <a:pt x="57619" y="15173"/>
                    <a:pt x="90190" y="15173"/>
                  </a:cubicBezTo>
                  <a:lnTo>
                    <a:pt x="501266" y="15173"/>
                  </a:lnTo>
                  <a:cubicBezTo>
                    <a:pt x="533633" y="15173"/>
                    <a:pt x="558313" y="21646"/>
                    <a:pt x="556291" y="29739"/>
                  </a:cubicBezTo>
                  <a:lnTo>
                    <a:pt x="546985" y="66558"/>
                  </a:lnTo>
                  <a:cubicBezTo>
                    <a:pt x="544760" y="74649"/>
                    <a:pt x="516640" y="81325"/>
                    <a:pt x="483867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59" name="Freeform: Shape 614">
              <a:extLst>
                <a:ext uri="{FF2B5EF4-FFF2-40B4-BE49-F238E27FC236}">
                  <a16:creationId xmlns:a16="http://schemas.microsoft.com/office/drawing/2014/main" id="{E5074864-279C-47CF-5192-D23429076996}"/>
                </a:ext>
              </a:extLst>
            </p:cNvPr>
            <p:cNvSpPr/>
            <p:nvPr/>
          </p:nvSpPr>
          <p:spPr>
            <a:xfrm>
              <a:off x="14648467" y="10814102"/>
              <a:ext cx="504268" cy="72038"/>
            </a:xfrm>
            <a:custGeom>
              <a:avLst/>
              <a:gdLst>
                <a:gd name="connsiteX0" fmla="*/ 484626 w 566442"/>
                <a:gd name="connsiteY0" fmla="*/ 81325 h 80920"/>
                <a:gd name="connsiteX1" fmla="*/ 70718 w 566442"/>
                <a:gd name="connsiteY1" fmla="*/ 81325 h 80920"/>
                <a:gd name="connsiteX2" fmla="*/ 15288 w 566442"/>
                <a:gd name="connsiteY2" fmla="*/ 66558 h 80920"/>
                <a:gd name="connsiteX3" fmla="*/ 24392 w 566442"/>
                <a:gd name="connsiteY3" fmla="*/ 29739 h 80920"/>
                <a:gd name="connsiteX4" fmla="*/ 86699 w 566442"/>
                <a:gd name="connsiteY4" fmla="*/ 15173 h 80920"/>
                <a:gd name="connsiteX5" fmla="*/ 497775 w 566442"/>
                <a:gd name="connsiteY5" fmla="*/ 15173 h 80920"/>
                <a:gd name="connsiteX6" fmla="*/ 553610 w 566442"/>
                <a:gd name="connsiteY6" fmla="*/ 29739 h 80920"/>
                <a:gd name="connsiteX7" fmla="*/ 546530 w 566442"/>
                <a:gd name="connsiteY7" fmla="*/ 66558 h 80920"/>
                <a:gd name="connsiteX8" fmla="*/ 484626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484626" y="81325"/>
                  </a:moveTo>
                  <a:lnTo>
                    <a:pt x="70718" y="81325"/>
                  </a:lnTo>
                  <a:cubicBezTo>
                    <a:pt x="38148" y="81325"/>
                    <a:pt x="13264" y="74649"/>
                    <a:pt x="15288" y="66558"/>
                  </a:cubicBezTo>
                  <a:lnTo>
                    <a:pt x="24392" y="29739"/>
                  </a:lnTo>
                  <a:cubicBezTo>
                    <a:pt x="26414" y="21646"/>
                    <a:pt x="54332" y="15173"/>
                    <a:pt x="86699" y="15173"/>
                  </a:cubicBezTo>
                  <a:lnTo>
                    <a:pt x="497775" y="15173"/>
                  </a:lnTo>
                  <a:cubicBezTo>
                    <a:pt x="530144" y="15173"/>
                    <a:pt x="555229" y="21646"/>
                    <a:pt x="553610" y="29739"/>
                  </a:cubicBezTo>
                  <a:lnTo>
                    <a:pt x="546530" y="66558"/>
                  </a:lnTo>
                  <a:cubicBezTo>
                    <a:pt x="545114" y="74649"/>
                    <a:pt x="517196" y="81325"/>
                    <a:pt x="484626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0" name="Freeform: Shape 615">
              <a:extLst>
                <a:ext uri="{FF2B5EF4-FFF2-40B4-BE49-F238E27FC236}">
                  <a16:creationId xmlns:a16="http://schemas.microsoft.com/office/drawing/2014/main" id="{BC9E6C62-EF10-16AC-A4F5-CD671211FAFF}"/>
                </a:ext>
              </a:extLst>
            </p:cNvPr>
            <p:cNvSpPr/>
            <p:nvPr/>
          </p:nvSpPr>
          <p:spPr>
            <a:xfrm>
              <a:off x="15174038" y="10814102"/>
              <a:ext cx="504268" cy="72038"/>
            </a:xfrm>
            <a:custGeom>
              <a:avLst/>
              <a:gdLst>
                <a:gd name="connsiteX0" fmla="*/ 485579 w 566442"/>
                <a:gd name="connsiteY0" fmla="*/ 81325 h 80920"/>
                <a:gd name="connsiteX1" fmla="*/ 71671 w 566442"/>
                <a:gd name="connsiteY1" fmla="*/ 81325 h 80920"/>
                <a:gd name="connsiteX2" fmla="*/ 15229 w 566442"/>
                <a:gd name="connsiteY2" fmla="*/ 66558 h 80920"/>
                <a:gd name="connsiteX3" fmla="*/ 22107 w 566442"/>
                <a:gd name="connsiteY3" fmla="*/ 29739 h 80920"/>
                <a:gd name="connsiteX4" fmla="*/ 83607 w 566442"/>
                <a:gd name="connsiteY4" fmla="*/ 15173 h 80920"/>
                <a:gd name="connsiteX5" fmla="*/ 494683 w 566442"/>
                <a:gd name="connsiteY5" fmla="*/ 15173 h 80920"/>
                <a:gd name="connsiteX6" fmla="*/ 551529 w 566442"/>
                <a:gd name="connsiteY6" fmla="*/ 29739 h 80920"/>
                <a:gd name="connsiteX7" fmla="*/ 546674 w 566442"/>
                <a:gd name="connsiteY7" fmla="*/ 66558 h 80920"/>
                <a:gd name="connsiteX8" fmla="*/ 485579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485579" y="81325"/>
                  </a:moveTo>
                  <a:lnTo>
                    <a:pt x="71671" y="81325"/>
                  </a:lnTo>
                  <a:cubicBezTo>
                    <a:pt x="39101" y="81325"/>
                    <a:pt x="13813" y="74649"/>
                    <a:pt x="15229" y="66558"/>
                  </a:cubicBezTo>
                  <a:lnTo>
                    <a:pt x="22107" y="29739"/>
                  </a:lnTo>
                  <a:cubicBezTo>
                    <a:pt x="23523" y="21646"/>
                    <a:pt x="51037" y="15173"/>
                    <a:pt x="83607" y="15173"/>
                  </a:cubicBezTo>
                  <a:lnTo>
                    <a:pt x="494683" y="15173"/>
                  </a:lnTo>
                  <a:cubicBezTo>
                    <a:pt x="527050" y="15173"/>
                    <a:pt x="552540" y="21646"/>
                    <a:pt x="551529" y="29739"/>
                  </a:cubicBezTo>
                  <a:lnTo>
                    <a:pt x="546674" y="66558"/>
                  </a:lnTo>
                  <a:cubicBezTo>
                    <a:pt x="545662" y="74649"/>
                    <a:pt x="518351" y="81325"/>
                    <a:pt x="485579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1" name="Freeform: Shape 616">
              <a:extLst>
                <a:ext uri="{FF2B5EF4-FFF2-40B4-BE49-F238E27FC236}">
                  <a16:creationId xmlns:a16="http://schemas.microsoft.com/office/drawing/2014/main" id="{8F46EDA1-4703-8431-0AF7-07D2662E4039}"/>
                </a:ext>
              </a:extLst>
            </p:cNvPr>
            <p:cNvSpPr/>
            <p:nvPr/>
          </p:nvSpPr>
          <p:spPr>
            <a:xfrm>
              <a:off x="15699943" y="10814102"/>
              <a:ext cx="486258" cy="72038"/>
            </a:xfrm>
            <a:custGeom>
              <a:avLst/>
              <a:gdLst>
                <a:gd name="connsiteX0" fmla="*/ 486360 w 546212"/>
                <a:gd name="connsiteY0" fmla="*/ 81325 h 80920"/>
                <a:gd name="connsiteX1" fmla="*/ 72452 w 546212"/>
                <a:gd name="connsiteY1" fmla="*/ 81325 h 80920"/>
                <a:gd name="connsiteX2" fmla="*/ 15201 w 546212"/>
                <a:gd name="connsiteY2" fmla="*/ 66558 h 80920"/>
                <a:gd name="connsiteX3" fmla="*/ 19652 w 546212"/>
                <a:gd name="connsiteY3" fmla="*/ 29739 h 80920"/>
                <a:gd name="connsiteX4" fmla="*/ 80139 w 546212"/>
                <a:gd name="connsiteY4" fmla="*/ 15173 h 80920"/>
                <a:gd name="connsiteX5" fmla="*/ 491215 w 546212"/>
                <a:gd name="connsiteY5" fmla="*/ 15173 h 80920"/>
                <a:gd name="connsiteX6" fmla="*/ 548871 w 546212"/>
                <a:gd name="connsiteY6" fmla="*/ 29739 h 80920"/>
                <a:gd name="connsiteX7" fmla="*/ 546443 w 546212"/>
                <a:gd name="connsiteY7" fmla="*/ 66558 h 80920"/>
                <a:gd name="connsiteX8" fmla="*/ 486360 w 54621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12" h="80920">
                  <a:moveTo>
                    <a:pt x="486360" y="81325"/>
                  </a:moveTo>
                  <a:lnTo>
                    <a:pt x="72452" y="81325"/>
                  </a:lnTo>
                  <a:cubicBezTo>
                    <a:pt x="39882" y="81325"/>
                    <a:pt x="14189" y="74649"/>
                    <a:pt x="15201" y="66558"/>
                  </a:cubicBezTo>
                  <a:lnTo>
                    <a:pt x="19652" y="29739"/>
                  </a:lnTo>
                  <a:cubicBezTo>
                    <a:pt x="20663" y="21646"/>
                    <a:pt x="47772" y="15173"/>
                    <a:pt x="80139" y="15173"/>
                  </a:cubicBezTo>
                  <a:lnTo>
                    <a:pt x="491215" y="15173"/>
                  </a:lnTo>
                  <a:cubicBezTo>
                    <a:pt x="523584" y="15173"/>
                    <a:pt x="549478" y="21646"/>
                    <a:pt x="548871" y="29739"/>
                  </a:cubicBezTo>
                  <a:lnTo>
                    <a:pt x="546443" y="66558"/>
                  </a:lnTo>
                  <a:cubicBezTo>
                    <a:pt x="545836" y="74649"/>
                    <a:pt x="518930" y="81325"/>
                    <a:pt x="486360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2" name="Freeform: Shape 617">
              <a:extLst>
                <a:ext uri="{FF2B5EF4-FFF2-40B4-BE49-F238E27FC236}">
                  <a16:creationId xmlns:a16="http://schemas.microsoft.com/office/drawing/2014/main" id="{23CFFA8A-1802-3DD7-6BED-F56C511C55CE}"/>
                </a:ext>
              </a:extLst>
            </p:cNvPr>
            <p:cNvSpPr/>
            <p:nvPr/>
          </p:nvSpPr>
          <p:spPr>
            <a:xfrm>
              <a:off x="16225484" y="10814102"/>
              <a:ext cx="486258" cy="72038"/>
            </a:xfrm>
            <a:custGeom>
              <a:avLst/>
              <a:gdLst>
                <a:gd name="connsiteX0" fmla="*/ 487347 w 546212"/>
                <a:gd name="connsiteY0" fmla="*/ 81325 h 80920"/>
                <a:gd name="connsiteX1" fmla="*/ 73440 w 546212"/>
                <a:gd name="connsiteY1" fmla="*/ 81325 h 80920"/>
                <a:gd name="connsiteX2" fmla="*/ 15177 w 546212"/>
                <a:gd name="connsiteY2" fmla="*/ 66558 h 80920"/>
                <a:gd name="connsiteX3" fmla="*/ 17402 w 546212"/>
                <a:gd name="connsiteY3" fmla="*/ 29739 h 80920"/>
                <a:gd name="connsiteX4" fmla="*/ 77081 w 546212"/>
                <a:gd name="connsiteY4" fmla="*/ 15173 h 80920"/>
                <a:gd name="connsiteX5" fmla="*/ 488157 w 546212"/>
                <a:gd name="connsiteY5" fmla="*/ 15173 h 80920"/>
                <a:gd name="connsiteX6" fmla="*/ 546823 w 546212"/>
                <a:gd name="connsiteY6" fmla="*/ 29739 h 80920"/>
                <a:gd name="connsiteX7" fmla="*/ 546621 w 546212"/>
                <a:gd name="connsiteY7" fmla="*/ 66558 h 80920"/>
                <a:gd name="connsiteX8" fmla="*/ 487347 w 54621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12" h="80920">
                  <a:moveTo>
                    <a:pt x="487347" y="81325"/>
                  </a:moveTo>
                  <a:lnTo>
                    <a:pt x="73440" y="81325"/>
                  </a:lnTo>
                  <a:cubicBezTo>
                    <a:pt x="40869" y="81325"/>
                    <a:pt x="14772" y="74649"/>
                    <a:pt x="15177" y="66558"/>
                  </a:cubicBezTo>
                  <a:lnTo>
                    <a:pt x="17402" y="29739"/>
                  </a:lnTo>
                  <a:cubicBezTo>
                    <a:pt x="17807" y="21646"/>
                    <a:pt x="44511" y="15173"/>
                    <a:pt x="77081" y="15173"/>
                  </a:cubicBezTo>
                  <a:lnTo>
                    <a:pt x="488157" y="15173"/>
                  </a:lnTo>
                  <a:cubicBezTo>
                    <a:pt x="520524" y="15173"/>
                    <a:pt x="546823" y="21646"/>
                    <a:pt x="546823" y="29739"/>
                  </a:cubicBezTo>
                  <a:lnTo>
                    <a:pt x="546621" y="66558"/>
                  </a:lnTo>
                  <a:cubicBezTo>
                    <a:pt x="546420" y="74649"/>
                    <a:pt x="519918" y="81325"/>
                    <a:pt x="487347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3" name="Freeform: Shape 618">
              <a:extLst>
                <a:ext uri="{FF2B5EF4-FFF2-40B4-BE49-F238E27FC236}">
                  <a16:creationId xmlns:a16="http://schemas.microsoft.com/office/drawing/2014/main" id="{4C1B624A-466F-36E4-9E41-F43EBC5CE858}"/>
                </a:ext>
              </a:extLst>
            </p:cNvPr>
            <p:cNvSpPr/>
            <p:nvPr/>
          </p:nvSpPr>
          <p:spPr>
            <a:xfrm>
              <a:off x="16751187" y="10814102"/>
              <a:ext cx="486258" cy="72038"/>
            </a:xfrm>
            <a:custGeom>
              <a:avLst/>
              <a:gdLst>
                <a:gd name="connsiteX0" fmla="*/ 488152 w 546212"/>
                <a:gd name="connsiteY0" fmla="*/ 81325 h 80920"/>
                <a:gd name="connsiteX1" fmla="*/ 74244 w 546212"/>
                <a:gd name="connsiteY1" fmla="*/ 81325 h 80920"/>
                <a:gd name="connsiteX2" fmla="*/ 15173 w 546212"/>
                <a:gd name="connsiteY2" fmla="*/ 66558 h 80920"/>
                <a:gd name="connsiteX3" fmla="*/ 15173 w 546212"/>
                <a:gd name="connsiteY3" fmla="*/ 29739 h 80920"/>
                <a:gd name="connsiteX4" fmla="*/ 73839 w 546212"/>
                <a:gd name="connsiteY4" fmla="*/ 15173 h 80920"/>
                <a:gd name="connsiteX5" fmla="*/ 484915 w 546212"/>
                <a:gd name="connsiteY5" fmla="*/ 15173 h 80920"/>
                <a:gd name="connsiteX6" fmla="*/ 544391 w 546212"/>
                <a:gd name="connsiteY6" fmla="*/ 29739 h 80920"/>
                <a:gd name="connsiteX7" fmla="*/ 546415 w 546212"/>
                <a:gd name="connsiteY7" fmla="*/ 66558 h 80920"/>
                <a:gd name="connsiteX8" fmla="*/ 488152 w 54621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12" h="80920">
                  <a:moveTo>
                    <a:pt x="488152" y="81325"/>
                  </a:moveTo>
                  <a:lnTo>
                    <a:pt x="74244" y="81325"/>
                  </a:lnTo>
                  <a:cubicBezTo>
                    <a:pt x="41674" y="81325"/>
                    <a:pt x="15173" y="74649"/>
                    <a:pt x="15173" y="66558"/>
                  </a:cubicBezTo>
                  <a:lnTo>
                    <a:pt x="15173" y="29739"/>
                  </a:lnTo>
                  <a:cubicBezTo>
                    <a:pt x="15173" y="21646"/>
                    <a:pt x="41471" y="15173"/>
                    <a:pt x="73839" y="15173"/>
                  </a:cubicBezTo>
                  <a:lnTo>
                    <a:pt x="484915" y="15173"/>
                  </a:lnTo>
                  <a:cubicBezTo>
                    <a:pt x="517284" y="15173"/>
                    <a:pt x="543986" y="21646"/>
                    <a:pt x="544391" y="29739"/>
                  </a:cubicBezTo>
                  <a:lnTo>
                    <a:pt x="546415" y="66558"/>
                  </a:lnTo>
                  <a:cubicBezTo>
                    <a:pt x="547021" y="74649"/>
                    <a:pt x="520925" y="81325"/>
                    <a:pt x="488152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4" name="Freeform: Shape 619">
              <a:extLst>
                <a:ext uri="{FF2B5EF4-FFF2-40B4-BE49-F238E27FC236}">
                  <a16:creationId xmlns:a16="http://schemas.microsoft.com/office/drawing/2014/main" id="{60A6515C-918C-7A6A-05F1-1DF08426DDB7}"/>
                </a:ext>
              </a:extLst>
            </p:cNvPr>
            <p:cNvSpPr/>
            <p:nvPr/>
          </p:nvSpPr>
          <p:spPr>
            <a:xfrm>
              <a:off x="17274716" y="10814102"/>
              <a:ext cx="486258" cy="72038"/>
            </a:xfrm>
            <a:custGeom>
              <a:avLst/>
              <a:gdLst>
                <a:gd name="connsiteX0" fmla="*/ 491601 w 546212"/>
                <a:gd name="connsiteY0" fmla="*/ 81325 h 80920"/>
                <a:gd name="connsiteX1" fmla="*/ 77693 w 546212"/>
                <a:gd name="connsiteY1" fmla="*/ 81325 h 80920"/>
                <a:gd name="connsiteX2" fmla="*/ 17611 w 546212"/>
                <a:gd name="connsiteY2" fmla="*/ 66558 h 80920"/>
                <a:gd name="connsiteX3" fmla="*/ 15183 w 546212"/>
                <a:gd name="connsiteY3" fmla="*/ 29739 h 80920"/>
                <a:gd name="connsiteX4" fmla="*/ 73041 w 546212"/>
                <a:gd name="connsiteY4" fmla="*/ 15173 h 80920"/>
                <a:gd name="connsiteX5" fmla="*/ 484116 w 546212"/>
                <a:gd name="connsiteY5" fmla="*/ 15173 h 80920"/>
                <a:gd name="connsiteX6" fmla="*/ 544604 w 546212"/>
                <a:gd name="connsiteY6" fmla="*/ 29739 h 80920"/>
                <a:gd name="connsiteX7" fmla="*/ 549054 w 546212"/>
                <a:gd name="connsiteY7" fmla="*/ 66558 h 80920"/>
                <a:gd name="connsiteX8" fmla="*/ 491601 w 54621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12" h="80920">
                  <a:moveTo>
                    <a:pt x="491601" y="81325"/>
                  </a:moveTo>
                  <a:lnTo>
                    <a:pt x="77693" y="81325"/>
                  </a:lnTo>
                  <a:cubicBezTo>
                    <a:pt x="45123" y="81325"/>
                    <a:pt x="18217" y="74649"/>
                    <a:pt x="17611" y="66558"/>
                  </a:cubicBezTo>
                  <a:lnTo>
                    <a:pt x="15183" y="29739"/>
                  </a:lnTo>
                  <a:cubicBezTo>
                    <a:pt x="14576" y="21646"/>
                    <a:pt x="40471" y="15173"/>
                    <a:pt x="73041" y="15173"/>
                  </a:cubicBezTo>
                  <a:lnTo>
                    <a:pt x="484116" y="15173"/>
                  </a:lnTo>
                  <a:cubicBezTo>
                    <a:pt x="516484" y="15173"/>
                    <a:pt x="543593" y="21646"/>
                    <a:pt x="544604" y="29739"/>
                  </a:cubicBezTo>
                  <a:lnTo>
                    <a:pt x="549054" y="66558"/>
                  </a:lnTo>
                  <a:cubicBezTo>
                    <a:pt x="549864" y="74649"/>
                    <a:pt x="524172" y="81325"/>
                    <a:pt x="491601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5" name="Freeform: Shape 620">
              <a:extLst>
                <a:ext uri="{FF2B5EF4-FFF2-40B4-BE49-F238E27FC236}">
                  <a16:creationId xmlns:a16="http://schemas.microsoft.com/office/drawing/2014/main" id="{3BF4CCFA-36AC-EFBA-1C2F-E24E058E7C0D}"/>
                </a:ext>
              </a:extLst>
            </p:cNvPr>
            <p:cNvSpPr/>
            <p:nvPr/>
          </p:nvSpPr>
          <p:spPr>
            <a:xfrm>
              <a:off x="17798237" y="10814102"/>
              <a:ext cx="486258" cy="72038"/>
            </a:xfrm>
            <a:custGeom>
              <a:avLst/>
              <a:gdLst>
                <a:gd name="connsiteX0" fmla="*/ 494857 w 546212"/>
                <a:gd name="connsiteY0" fmla="*/ 81325 h 80920"/>
                <a:gd name="connsiteX1" fmla="*/ 80949 w 546212"/>
                <a:gd name="connsiteY1" fmla="*/ 81325 h 80920"/>
                <a:gd name="connsiteX2" fmla="*/ 19855 w 546212"/>
                <a:gd name="connsiteY2" fmla="*/ 66558 h 80920"/>
                <a:gd name="connsiteX3" fmla="*/ 15202 w 546212"/>
                <a:gd name="connsiteY3" fmla="*/ 29739 h 80920"/>
                <a:gd name="connsiteX4" fmla="*/ 72049 w 546212"/>
                <a:gd name="connsiteY4" fmla="*/ 15173 h 80920"/>
                <a:gd name="connsiteX5" fmla="*/ 483124 w 546212"/>
                <a:gd name="connsiteY5" fmla="*/ 15173 h 80920"/>
                <a:gd name="connsiteX6" fmla="*/ 544421 w 546212"/>
                <a:gd name="connsiteY6" fmla="*/ 29739 h 80920"/>
                <a:gd name="connsiteX7" fmla="*/ 551098 w 546212"/>
                <a:gd name="connsiteY7" fmla="*/ 66558 h 80920"/>
                <a:gd name="connsiteX8" fmla="*/ 494857 w 54621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12" h="80920">
                  <a:moveTo>
                    <a:pt x="494857" y="81325"/>
                  </a:moveTo>
                  <a:lnTo>
                    <a:pt x="80949" y="81325"/>
                  </a:lnTo>
                  <a:cubicBezTo>
                    <a:pt x="48379" y="81325"/>
                    <a:pt x="21069" y="74649"/>
                    <a:pt x="19855" y="66558"/>
                  </a:cubicBezTo>
                  <a:lnTo>
                    <a:pt x="15202" y="29739"/>
                  </a:lnTo>
                  <a:cubicBezTo>
                    <a:pt x="14190" y="21646"/>
                    <a:pt x="39680" y="15173"/>
                    <a:pt x="72049" y="15173"/>
                  </a:cubicBezTo>
                  <a:lnTo>
                    <a:pt x="483124" y="15173"/>
                  </a:lnTo>
                  <a:cubicBezTo>
                    <a:pt x="515493" y="15173"/>
                    <a:pt x="543005" y="21646"/>
                    <a:pt x="544421" y="29739"/>
                  </a:cubicBezTo>
                  <a:lnTo>
                    <a:pt x="551098" y="66558"/>
                  </a:lnTo>
                  <a:cubicBezTo>
                    <a:pt x="552715" y="74649"/>
                    <a:pt x="527630" y="81325"/>
                    <a:pt x="494857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6" name="Freeform: Shape 621">
              <a:extLst>
                <a:ext uri="{FF2B5EF4-FFF2-40B4-BE49-F238E27FC236}">
                  <a16:creationId xmlns:a16="http://schemas.microsoft.com/office/drawing/2014/main" id="{D6E057DE-D2CB-0DED-218B-CB9EC91AA1D8}"/>
                </a:ext>
              </a:extLst>
            </p:cNvPr>
            <p:cNvSpPr/>
            <p:nvPr/>
          </p:nvSpPr>
          <p:spPr>
            <a:xfrm>
              <a:off x="18321915" y="10814102"/>
              <a:ext cx="504268" cy="72038"/>
            </a:xfrm>
            <a:custGeom>
              <a:avLst/>
              <a:gdLst>
                <a:gd name="connsiteX0" fmla="*/ 497936 w 566442"/>
                <a:gd name="connsiteY0" fmla="*/ 81325 h 80920"/>
                <a:gd name="connsiteX1" fmla="*/ 84029 w 566442"/>
                <a:gd name="connsiteY1" fmla="*/ 81325 h 80920"/>
                <a:gd name="connsiteX2" fmla="*/ 22125 w 566442"/>
                <a:gd name="connsiteY2" fmla="*/ 66558 h 80920"/>
                <a:gd name="connsiteX3" fmla="*/ 15247 w 566442"/>
                <a:gd name="connsiteY3" fmla="*/ 29739 h 80920"/>
                <a:gd name="connsiteX4" fmla="*/ 71284 w 566442"/>
                <a:gd name="connsiteY4" fmla="*/ 15173 h 80920"/>
                <a:gd name="connsiteX5" fmla="*/ 482360 w 566442"/>
                <a:gd name="connsiteY5" fmla="*/ 15173 h 80920"/>
                <a:gd name="connsiteX6" fmla="*/ 544668 w 566442"/>
                <a:gd name="connsiteY6" fmla="*/ 29739 h 80920"/>
                <a:gd name="connsiteX7" fmla="*/ 553772 w 566442"/>
                <a:gd name="connsiteY7" fmla="*/ 66558 h 80920"/>
                <a:gd name="connsiteX8" fmla="*/ 497936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497936" y="81325"/>
                  </a:moveTo>
                  <a:lnTo>
                    <a:pt x="84029" y="81325"/>
                  </a:lnTo>
                  <a:cubicBezTo>
                    <a:pt x="51459" y="81325"/>
                    <a:pt x="23542" y="74649"/>
                    <a:pt x="22125" y="66558"/>
                  </a:cubicBezTo>
                  <a:lnTo>
                    <a:pt x="15247" y="29739"/>
                  </a:lnTo>
                  <a:cubicBezTo>
                    <a:pt x="13628" y="21646"/>
                    <a:pt x="38714" y="15173"/>
                    <a:pt x="71284" y="15173"/>
                  </a:cubicBezTo>
                  <a:lnTo>
                    <a:pt x="482360" y="15173"/>
                  </a:lnTo>
                  <a:cubicBezTo>
                    <a:pt x="514728" y="15173"/>
                    <a:pt x="542645" y="21646"/>
                    <a:pt x="544668" y="29739"/>
                  </a:cubicBezTo>
                  <a:lnTo>
                    <a:pt x="553772" y="66558"/>
                  </a:lnTo>
                  <a:cubicBezTo>
                    <a:pt x="555593" y="74649"/>
                    <a:pt x="530710" y="81325"/>
                    <a:pt x="497936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7" name="Freeform: Shape 622">
              <a:extLst>
                <a:ext uri="{FF2B5EF4-FFF2-40B4-BE49-F238E27FC236}">
                  <a16:creationId xmlns:a16="http://schemas.microsoft.com/office/drawing/2014/main" id="{5D9AA6AB-6837-3CC6-22DE-05C7FD6DAF1B}"/>
                </a:ext>
              </a:extLst>
            </p:cNvPr>
            <p:cNvSpPr/>
            <p:nvPr/>
          </p:nvSpPr>
          <p:spPr>
            <a:xfrm>
              <a:off x="18845417" y="10814102"/>
              <a:ext cx="504268" cy="72038"/>
            </a:xfrm>
            <a:custGeom>
              <a:avLst/>
              <a:gdLst>
                <a:gd name="connsiteX0" fmla="*/ 501418 w 566442"/>
                <a:gd name="connsiteY0" fmla="*/ 81325 h 80920"/>
                <a:gd name="connsiteX1" fmla="*/ 87510 w 566442"/>
                <a:gd name="connsiteY1" fmla="*/ 81325 h 80920"/>
                <a:gd name="connsiteX2" fmla="*/ 24595 w 566442"/>
                <a:gd name="connsiteY2" fmla="*/ 66558 h 80920"/>
                <a:gd name="connsiteX3" fmla="*/ 15289 w 566442"/>
                <a:gd name="connsiteY3" fmla="*/ 29739 h 80920"/>
                <a:gd name="connsiteX4" fmla="*/ 70315 w 566442"/>
                <a:gd name="connsiteY4" fmla="*/ 15173 h 80920"/>
                <a:gd name="connsiteX5" fmla="*/ 481389 w 566442"/>
                <a:gd name="connsiteY5" fmla="*/ 15173 h 80920"/>
                <a:gd name="connsiteX6" fmla="*/ 544710 w 566442"/>
                <a:gd name="connsiteY6" fmla="*/ 29739 h 80920"/>
                <a:gd name="connsiteX7" fmla="*/ 556038 w 566442"/>
                <a:gd name="connsiteY7" fmla="*/ 66558 h 80920"/>
                <a:gd name="connsiteX8" fmla="*/ 501418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501418" y="81325"/>
                  </a:moveTo>
                  <a:lnTo>
                    <a:pt x="87510" y="81325"/>
                  </a:lnTo>
                  <a:cubicBezTo>
                    <a:pt x="54940" y="81325"/>
                    <a:pt x="26617" y="74649"/>
                    <a:pt x="24595" y="66558"/>
                  </a:cubicBezTo>
                  <a:lnTo>
                    <a:pt x="15289" y="29739"/>
                  </a:lnTo>
                  <a:cubicBezTo>
                    <a:pt x="13266" y="21646"/>
                    <a:pt x="37946" y="15173"/>
                    <a:pt x="70315" y="15173"/>
                  </a:cubicBezTo>
                  <a:lnTo>
                    <a:pt x="481389" y="15173"/>
                  </a:lnTo>
                  <a:cubicBezTo>
                    <a:pt x="513758" y="15173"/>
                    <a:pt x="542080" y="21646"/>
                    <a:pt x="544710" y="29739"/>
                  </a:cubicBezTo>
                  <a:lnTo>
                    <a:pt x="556038" y="66558"/>
                  </a:lnTo>
                  <a:cubicBezTo>
                    <a:pt x="558466" y="74649"/>
                    <a:pt x="533988" y="81325"/>
                    <a:pt x="501418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8" name="Freeform: Shape 623">
              <a:extLst>
                <a:ext uri="{FF2B5EF4-FFF2-40B4-BE49-F238E27FC236}">
                  <a16:creationId xmlns:a16="http://schemas.microsoft.com/office/drawing/2014/main" id="{1A440195-6620-1407-C600-C33A2D594FBE}"/>
                </a:ext>
              </a:extLst>
            </p:cNvPr>
            <p:cNvSpPr/>
            <p:nvPr/>
          </p:nvSpPr>
          <p:spPr>
            <a:xfrm>
              <a:off x="19369065" y="10814102"/>
              <a:ext cx="504268" cy="72038"/>
            </a:xfrm>
            <a:custGeom>
              <a:avLst/>
              <a:gdLst>
                <a:gd name="connsiteX0" fmla="*/ 504531 w 566442"/>
                <a:gd name="connsiteY0" fmla="*/ 81325 h 80920"/>
                <a:gd name="connsiteX1" fmla="*/ 90623 w 566442"/>
                <a:gd name="connsiteY1" fmla="*/ 81325 h 80920"/>
                <a:gd name="connsiteX2" fmla="*/ 26899 w 566442"/>
                <a:gd name="connsiteY2" fmla="*/ 66558 h 80920"/>
                <a:gd name="connsiteX3" fmla="*/ 15368 w 566442"/>
                <a:gd name="connsiteY3" fmla="*/ 29739 h 80920"/>
                <a:gd name="connsiteX4" fmla="*/ 69584 w 566442"/>
                <a:gd name="connsiteY4" fmla="*/ 15173 h 80920"/>
                <a:gd name="connsiteX5" fmla="*/ 480660 w 566442"/>
                <a:gd name="connsiteY5" fmla="*/ 15173 h 80920"/>
                <a:gd name="connsiteX6" fmla="*/ 544789 w 566442"/>
                <a:gd name="connsiteY6" fmla="*/ 29739 h 80920"/>
                <a:gd name="connsiteX7" fmla="*/ 558342 w 566442"/>
                <a:gd name="connsiteY7" fmla="*/ 66558 h 80920"/>
                <a:gd name="connsiteX8" fmla="*/ 504531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504531" y="81325"/>
                  </a:moveTo>
                  <a:lnTo>
                    <a:pt x="90623" y="81325"/>
                  </a:lnTo>
                  <a:cubicBezTo>
                    <a:pt x="58053" y="81325"/>
                    <a:pt x="29326" y="74649"/>
                    <a:pt x="26899" y="66558"/>
                  </a:cubicBezTo>
                  <a:lnTo>
                    <a:pt x="15368" y="29739"/>
                  </a:lnTo>
                  <a:cubicBezTo>
                    <a:pt x="12738" y="21646"/>
                    <a:pt x="37014" y="15173"/>
                    <a:pt x="69584" y="15173"/>
                  </a:cubicBezTo>
                  <a:lnTo>
                    <a:pt x="480660" y="15173"/>
                  </a:lnTo>
                  <a:cubicBezTo>
                    <a:pt x="513027" y="15173"/>
                    <a:pt x="541754" y="21646"/>
                    <a:pt x="544789" y="29739"/>
                  </a:cubicBezTo>
                  <a:lnTo>
                    <a:pt x="558342" y="66558"/>
                  </a:lnTo>
                  <a:cubicBezTo>
                    <a:pt x="561175" y="74649"/>
                    <a:pt x="537304" y="81325"/>
                    <a:pt x="504531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69" name="Freeform: Shape 624">
              <a:extLst>
                <a:ext uri="{FF2B5EF4-FFF2-40B4-BE49-F238E27FC236}">
                  <a16:creationId xmlns:a16="http://schemas.microsoft.com/office/drawing/2014/main" id="{B69C44F7-DA65-2371-A6EA-C9939972E64B}"/>
                </a:ext>
              </a:extLst>
            </p:cNvPr>
            <p:cNvSpPr/>
            <p:nvPr/>
          </p:nvSpPr>
          <p:spPr>
            <a:xfrm>
              <a:off x="19901190" y="10814102"/>
              <a:ext cx="504268" cy="72038"/>
            </a:xfrm>
            <a:custGeom>
              <a:avLst/>
              <a:gdLst>
                <a:gd name="connsiteX0" fmla="*/ 508035 w 566442"/>
                <a:gd name="connsiteY0" fmla="*/ 81325 h 80920"/>
                <a:gd name="connsiteX1" fmla="*/ 94128 w 566442"/>
                <a:gd name="connsiteY1" fmla="*/ 81325 h 80920"/>
                <a:gd name="connsiteX2" fmla="*/ 29392 w 566442"/>
                <a:gd name="connsiteY2" fmla="*/ 66558 h 80920"/>
                <a:gd name="connsiteX3" fmla="*/ 15433 w 566442"/>
                <a:gd name="connsiteY3" fmla="*/ 29739 h 80920"/>
                <a:gd name="connsiteX4" fmla="*/ 68638 w 566442"/>
                <a:gd name="connsiteY4" fmla="*/ 15173 h 80920"/>
                <a:gd name="connsiteX5" fmla="*/ 479713 w 566442"/>
                <a:gd name="connsiteY5" fmla="*/ 15173 h 80920"/>
                <a:gd name="connsiteX6" fmla="*/ 544854 w 566442"/>
                <a:gd name="connsiteY6" fmla="*/ 29739 h 80920"/>
                <a:gd name="connsiteX7" fmla="*/ 560836 w 566442"/>
                <a:gd name="connsiteY7" fmla="*/ 66558 h 80920"/>
                <a:gd name="connsiteX8" fmla="*/ 508035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508035" y="81325"/>
                  </a:moveTo>
                  <a:lnTo>
                    <a:pt x="94128" y="81325"/>
                  </a:lnTo>
                  <a:cubicBezTo>
                    <a:pt x="61558" y="81325"/>
                    <a:pt x="32427" y="74649"/>
                    <a:pt x="29392" y="66558"/>
                  </a:cubicBezTo>
                  <a:lnTo>
                    <a:pt x="15433" y="29739"/>
                  </a:lnTo>
                  <a:cubicBezTo>
                    <a:pt x="12398" y="21646"/>
                    <a:pt x="36270" y="15173"/>
                    <a:pt x="68638" y="15173"/>
                  </a:cubicBezTo>
                  <a:lnTo>
                    <a:pt x="479713" y="15173"/>
                  </a:lnTo>
                  <a:cubicBezTo>
                    <a:pt x="512081" y="15173"/>
                    <a:pt x="541213" y="21646"/>
                    <a:pt x="544854" y="29739"/>
                  </a:cubicBezTo>
                  <a:lnTo>
                    <a:pt x="560836" y="66558"/>
                  </a:lnTo>
                  <a:cubicBezTo>
                    <a:pt x="564275" y="74649"/>
                    <a:pt x="540808" y="81325"/>
                    <a:pt x="508035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0" name="Freeform: Shape 625">
              <a:extLst>
                <a:ext uri="{FF2B5EF4-FFF2-40B4-BE49-F238E27FC236}">
                  <a16:creationId xmlns:a16="http://schemas.microsoft.com/office/drawing/2014/main" id="{19AEBB47-BE45-10B6-974B-2547B9A1B512}"/>
                </a:ext>
              </a:extLst>
            </p:cNvPr>
            <p:cNvSpPr/>
            <p:nvPr/>
          </p:nvSpPr>
          <p:spPr>
            <a:xfrm>
              <a:off x="20424988" y="10814102"/>
              <a:ext cx="504268" cy="72038"/>
            </a:xfrm>
            <a:custGeom>
              <a:avLst/>
              <a:gdLst>
                <a:gd name="connsiteX0" fmla="*/ 511181 w 566442"/>
                <a:gd name="connsiteY0" fmla="*/ 81325 h 80920"/>
                <a:gd name="connsiteX1" fmla="*/ 97274 w 566442"/>
                <a:gd name="connsiteY1" fmla="*/ 81325 h 80920"/>
                <a:gd name="connsiteX2" fmla="*/ 31729 w 566442"/>
                <a:gd name="connsiteY2" fmla="*/ 66558 h 80920"/>
                <a:gd name="connsiteX3" fmla="*/ 15545 w 566442"/>
                <a:gd name="connsiteY3" fmla="*/ 29739 h 80920"/>
                <a:gd name="connsiteX4" fmla="*/ 67941 w 566442"/>
                <a:gd name="connsiteY4" fmla="*/ 15173 h 80920"/>
                <a:gd name="connsiteX5" fmla="*/ 479016 w 566442"/>
                <a:gd name="connsiteY5" fmla="*/ 15173 h 80920"/>
                <a:gd name="connsiteX6" fmla="*/ 544966 w 566442"/>
                <a:gd name="connsiteY6" fmla="*/ 29739 h 80920"/>
                <a:gd name="connsiteX7" fmla="*/ 563174 w 566442"/>
                <a:gd name="connsiteY7" fmla="*/ 66558 h 80920"/>
                <a:gd name="connsiteX8" fmla="*/ 511181 w 566442"/>
                <a:gd name="connsiteY8" fmla="*/ 8132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42" h="80920">
                  <a:moveTo>
                    <a:pt x="511181" y="81325"/>
                  </a:moveTo>
                  <a:lnTo>
                    <a:pt x="97274" y="81325"/>
                  </a:lnTo>
                  <a:cubicBezTo>
                    <a:pt x="64704" y="81325"/>
                    <a:pt x="35168" y="74649"/>
                    <a:pt x="31729" y="66558"/>
                  </a:cubicBezTo>
                  <a:lnTo>
                    <a:pt x="15545" y="29739"/>
                  </a:lnTo>
                  <a:cubicBezTo>
                    <a:pt x="11903" y="21646"/>
                    <a:pt x="35370" y="15173"/>
                    <a:pt x="67941" y="15173"/>
                  </a:cubicBezTo>
                  <a:lnTo>
                    <a:pt x="479016" y="15173"/>
                  </a:lnTo>
                  <a:cubicBezTo>
                    <a:pt x="511384" y="15173"/>
                    <a:pt x="540921" y="21646"/>
                    <a:pt x="544966" y="29739"/>
                  </a:cubicBezTo>
                  <a:lnTo>
                    <a:pt x="563174" y="66558"/>
                  </a:lnTo>
                  <a:cubicBezTo>
                    <a:pt x="567016" y="74649"/>
                    <a:pt x="543751" y="81325"/>
                    <a:pt x="511181" y="81325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1" name="Freeform: Shape 626">
              <a:extLst>
                <a:ext uri="{FF2B5EF4-FFF2-40B4-BE49-F238E27FC236}">
                  <a16:creationId xmlns:a16="http://schemas.microsoft.com/office/drawing/2014/main" id="{CA944ECE-19AF-DAFE-3C0A-C5FD1BD7B484}"/>
                </a:ext>
              </a:extLst>
            </p:cNvPr>
            <p:cNvSpPr/>
            <p:nvPr/>
          </p:nvSpPr>
          <p:spPr>
            <a:xfrm>
              <a:off x="12406262" y="11028236"/>
              <a:ext cx="810431" cy="144077"/>
            </a:xfrm>
            <a:custGeom>
              <a:avLst/>
              <a:gdLst>
                <a:gd name="connsiteX0" fmla="*/ 802252 w 910353"/>
                <a:gd name="connsiteY0" fmla="*/ 155772 h 161840"/>
                <a:gd name="connsiteX1" fmla="*/ 68911 w 910353"/>
                <a:gd name="connsiteY1" fmla="*/ 155772 h 161840"/>
                <a:gd name="connsiteX2" fmla="*/ 15706 w 910353"/>
                <a:gd name="connsiteY2" fmla="*/ 139992 h 161840"/>
                <a:gd name="connsiteX3" fmla="*/ 70125 w 910353"/>
                <a:gd name="connsiteY3" fmla="*/ 30548 h 161840"/>
                <a:gd name="connsiteX4" fmla="*/ 138099 w 910353"/>
                <a:gd name="connsiteY4" fmla="*/ 15173 h 161840"/>
                <a:gd name="connsiteX5" fmla="*/ 860920 w 910353"/>
                <a:gd name="connsiteY5" fmla="*/ 15173 h 161840"/>
                <a:gd name="connsiteX6" fmla="*/ 914731 w 910353"/>
                <a:gd name="connsiteY6" fmla="*/ 30548 h 161840"/>
                <a:gd name="connsiteX7" fmla="*/ 869821 w 910353"/>
                <a:gd name="connsiteY7" fmla="*/ 139992 h 161840"/>
                <a:gd name="connsiteX8" fmla="*/ 802252 w 910353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0353" h="161840">
                  <a:moveTo>
                    <a:pt x="802252" y="155772"/>
                  </a:moveTo>
                  <a:lnTo>
                    <a:pt x="68911" y="155772"/>
                  </a:lnTo>
                  <a:cubicBezTo>
                    <a:pt x="35128" y="155772"/>
                    <a:pt x="11256" y="148692"/>
                    <a:pt x="15706" y="139992"/>
                  </a:cubicBezTo>
                  <a:lnTo>
                    <a:pt x="70125" y="30548"/>
                  </a:lnTo>
                  <a:cubicBezTo>
                    <a:pt x="74374" y="22051"/>
                    <a:pt x="104719" y="15173"/>
                    <a:pt x="138099" y="15173"/>
                  </a:cubicBezTo>
                  <a:lnTo>
                    <a:pt x="860920" y="15173"/>
                  </a:lnTo>
                  <a:cubicBezTo>
                    <a:pt x="894098" y="15173"/>
                    <a:pt x="918373" y="22051"/>
                    <a:pt x="914731" y="30548"/>
                  </a:cubicBezTo>
                  <a:lnTo>
                    <a:pt x="869821" y="139992"/>
                  </a:lnTo>
                  <a:cubicBezTo>
                    <a:pt x="866180" y="148692"/>
                    <a:pt x="836037" y="155772"/>
                    <a:pt x="802252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2" name="Freeform: Shape 627">
              <a:extLst>
                <a:ext uri="{FF2B5EF4-FFF2-40B4-BE49-F238E27FC236}">
                  <a16:creationId xmlns:a16="http://schemas.microsoft.com/office/drawing/2014/main" id="{D57D7853-F3FE-7185-B67F-8E085E26EEF0}"/>
                </a:ext>
              </a:extLst>
            </p:cNvPr>
            <p:cNvSpPr/>
            <p:nvPr/>
          </p:nvSpPr>
          <p:spPr>
            <a:xfrm>
              <a:off x="12335308" y="11167450"/>
              <a:ext cx="1098584" cy="144077"/>
            </a:xfrm>
            <a:custGeom>
              <a:avLst/>
              <a:gdLst>
                <a:gd name="connsiteX0" fmla="*/ 1125526 w 1234035"/>
                <a:gd name="connsiteY0" fmla="*/ 160424 h 161840"/>
                <a:gd name="connsiteX1" fmla="*/ 69717 w 1234035"/>
                <a:gd name="connsiteY1" fmla="*/ 160424 h 161840"/>
                <a:gd name="connsiteX2" fmla="*/ 15702 w 1234035"/>
                <a:gd name="connsiteY2" fmla="*/ 144038 h 161840"/>
                <a:gd name="connsiteX3" fmla="*/ 71942 w 1234035"/>
                <a:gd name="connsiteY3" fmla="*/ 31154 h 161840"/>
                <a:gd name="connsiteX4" fmla="*/ 141129 w 1234035"/>
                <a:gd name="connsiteY4" fmla="*/ 15173 h 161840"/>
                <a:gd name="connsiteX5" fmla="*/ 1181562 w 1234035"/>
                <a:gd name="connsiteY5" fmla="*/ 15173 h 161840"/>
                <a:gd name="connsiteX6" fmla="*/ 1236791 w 1234035"/>
                <a:gd name="connsiteY6" fmla="*/ 31154 h 161840"/>
                <a:gd name="connsiteX7" fmla="*/ 1193904 w 1234035"/>
                <a:gd name="connsiteY7" fmla="*/ 144038 h 161840"/>
                <a:gd name="connsiteX8" fmla="*/ 1125526 w 1234035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035" h="161840">
                  <a:moveTo>
                    <a:pt x="1125526" y="160424"/>
                  </a:moveTo>
                  <a:lnTo>
                    <a:pt x="69717" y="160424"/>
                  </a:lnTo>
                  <a:cubicBezTo>
                    <a:pt x="35326" y="160424"/>
                    <a:pt x="11252" y="153141"/>
                    <a:pt x="15702" y="144038"/>
                  </a:cubicBezTo>
                  <a:lnTo>
                    <a:pt x="71942" y="31154"/>
                  </a:lnTo>
                  <a:cubicBezTo>
                    <a:pt x="76393" y="22253"/>
                    <a:pt x="107345" y="15173"/>
                    <a:pt x="141129" y="15173"/>
                  </a:cubicBezTo>
                  <a:lnTo>
                    <a:pt x="1181562" y="15173"/>
                  </a:lnTo>
                  <a:cubicBezTo>
                    <a:pt x="1215347" y="15173"/>
                    <a:pt x="1240028" y="22253"/>
                    <a:pt x="1236791" y="31154"/>
                  </a:cubicBezTo>
                  <a:lnTo>
                    <a:pt x="1193904" y="144038"/>
                  </a:lnTo>
                  <a:cubicBezTo>
                    <a:pt x="1190261" y="153141"/>
                    <a:pt x="1159715" y="160424"/>
                    <a:pt x="1125526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3" name="Freeform: Shape 628">
              <a:extLst>
                <a:ext uri="{FF2B5EF4-FFF2-40B4-BE49-F238E27FC236}">
                  <a16:creationId xmlns:a16="http://schemas.microsoft.com/office/drawing/2014/main" id="{A3372BA5-34BF-0DB7-7D68-12DF5FE54130}"/>
                </a:ext>
              </a:extLst>
            </p:cNvPr>
            <p:cNvSpPr/>
            <p:nvPr/>
          </p:nvSpPr>
          <p:spPr>
            <a:xfrm>
              <a:off x="12261620" y="11311346"/>
              <a:ext cx="1404747" cy="144077"/>
            </a:xfrm>
            <a:custGeom>
              <a:avLst/>
              <a:gdLst>
                <a:gd name="connsiteX0" fmla="*/ 1459760 w 1577946"/>
                <a:gd name="connsiteY0" fmla="*/ 165279 h 161840"/>
                <a:gd name="connsiteX1" fmla="*/ 70560 w 1577946"/>
                <a:gd name="connsiteY1" fmla="*/ 165279 h 161840"/>
                <a:gd name="connsiteX2" fmla="*/ 15736 w 1577946"/>
                <a:gd name="connsiteY2" fmla="*/ 148286 h 161840"/>
                <a:gd name="connsiteX3" fmla="*/ 73796 w 1577946"/>
                <a:gd name="connsiteY3" fmla="*/ 31559 h 161840"/>
                <a:gd name="connsiteX4" fmla="*/ 144197 w 1577946"/>
                <a:gd name="connsiteY4" fmla="*/ 15173 h 161840"/>
                <a:gd name="connsiteX5" fmla="*/ 1512763 w 1577946"/>
                <a:gd name="connsiteY5" fmla="*/ 15173 h 161840"/>
                <a:gd name="connsiteX6" fmla="*/ 1569204 w 1577946"/>
                <a:gd name="connsiteY6" fmla="*/ 31559 h 161840"/>
                <a:gd name="connsiteX7" fmla="*/ 1528541 w 1577946"/>
                <a:gd name="connsiteY7" fmla="*/ 148286 h 161840"/>
                <a:gd name="connsiteX8" fmla="*/ 1459760 w 1577946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946" h="161840">
                  <a:moveTo>
                    <a:pt x="1459760" y="165279"/>
                  </a:moveTo>
                  <a:lnTo>
                    <a:pt x="70560" y="165279"/>
                  </a:lnTo>
                  <a:cubicBezTo>
                    <a:pt x="35764" y="165279"/>
                    <a:pt x="11083" y="157794"/>
                    <a:pt x="15736" y="148286"/>
                  </a:cubicBezTo>
                  <a:lnTo>
                    <a:pt x="73796" y="31559"/>
                  </a:lnTo>
                  <a:cubicBezTo>
                    <a:pt x="78246" y="22455"/>
                    <a:pt x="109805" y="15173"/>
                    <a:pt x="144197" y="15173"/>
                  </a:cubicBezTo>
                  <a:lnTo>
                    <a:pt x="1512763" y="15173"/>
                  </a:lnTo>
                  <a:cubicBezTo>
                    <a:pt x="1547154" y="15173"/>
                    <a:pt x="1572442" y="22455"/>
                    <a:pt x="1569204" y="31559"/>
                  </a:cubicBezTo>
                  <a:lnTo>
                    <a:pt x="1528541" y="148286"/>
                  </a:lnTo>
                  <a:cubicBezTo>
                    <a:pt x="1525508" y="157794"/>
                    <a:pt x="1494757" y="165279"/>
                    <a:pt x="1459760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4" name="Freeform: Shape 629">
              <a:extLst>
                <a:ext uri="{FF2B5EF4-FFF2-40B4-BE49-F238E27FC236}">
                  <a16:creationId xmlns:a16="http://schemas.microsoft.com/office/drawing/2014/main" id="{01A0ADB7-CD4F-1CC7-EBC9-D6F52551AB88}"/>
                </a:ext>
              </a:extLst>
            </p:cNvPr>
            <p:cNvSpPr/>
            <p:nvPr/>
          </p:nvSpPr>
          <p:spPr>
            <a:xfrm>
              <a:off x="19420213" y="10893163"/>
              <a:ext cx="1062565" cy="144077"/>
            </a:xfrm>
            <a:custGeom>
              <a:avLst/>
              <a:gdLst>
                <a:gd name="connsiteX0" fmla="*/ 1136114 w 1193575"/>
                <a:gd name="connsiteY0" fmla="*/ 151523 h 161840"/>
                <a:gd name="connsiteX1" fmla="*/ 113887 w 1193575"/>
                <a:gd name="connsiteY1" fmla="*/ 151523 h 161840"/>
                <a:gd name="connsiteX2" fmla="*/ 48949 w 1193575"/>
                <a:gd name="connsiteY2" fmla="*/ 136149 h 161840"/>
                <a:gd name="connsiteX3" fmla="*/ 15366 w 1193575"/>
                <a:gd name="connsiteY3" fmla="*/ 30143 h 161840"/>
                <a:gd name="connsiteX4" fmla="*/ 69988 w 1193575"/>
                <a:gd name="connsiteY4" fmla="*/ 15173 h 161840"/>
                <a:gd name="connsiteX5" fmla="*/ 1077851 w 1193575"/>
                <a:gd name="connsiteY5" fmla="*/ 15173 h 161840"/>
                <a:gd name="connsiteX6" fmla="*/ 1143599 w 1193575"/>
                <a:gd name="connsiteY6" fmla="*/ 30143 h 161840"/>
                <a:gd name="connsiteX7" fmla="*/ 1189724 w 1193575"/>
                <a:gd name="connsiteY7" fmla="*/ 136149 h 161840"/>
                <a:gd name="connsiteX8" fmla="*/ 1136114 w 1193575"/>
                <a:gd name="connsiteY8" fmla="*/ 151523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575" h="161840">
                  <a:moveTo>
                    <a:pt x="1136114" y="151523"/>
                  </a:moveTo>
                  <a:lnTo>
                    <a:pt x="113887" y="151523"/>
                  </a:lnTo>
                  <a:cubicBezTo>
                    <a:pt x="80710" y="151523"/>
                    <a:pt x="51579" y="144646"/>
                    <a:pt x="48949" y="136149"/>
                  </a:cubicBezTo>
                  <a:lnTo>
                    <a:pt x="15366" y="30143"/>
                  </a:lnTo>
                  <a:cubicBezTo>
                    <a:pt x="12736" y="21849"/>
                    <a:pt x="37215" y="15173"/>
                    <a:pt x="69988" y="15173"/>
                  </a:cubicBezTo>
                  <a:lnTo>
                    <a:pt x="1077851" y="15173"/>
                  </a:lnTo>
                  <a:cubicBezTo>
                    <a:pt x="1110623" y="15173"/>
                    <a:pt x="1139957" y="21849"/>
                    <a:pt x="1143599" y="30143"/>
                  </a:cubicBezTo>
                  <a:lnTo>
                    <a:pt x="1189724" y="136149"/>
                  </a:lnTo>
                  <a:cubicBezTo>
                    <a:pt x="1193365" y="144646"/>
                    <a:pt x="1169291" y="151523"/>
                    <a:pt x="1136114" y="151523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5" name="Freeform: Shape 630">
              <a:extLst>
                <a:ext uri="{FF2B5EF4-FFF2-40B4-BE49-F238E27FC236}">
                  <a16:creationId xmlns:a16="http://schemas.microsoft.com/office/drawing/2014/main" id="{BF012ED3-6098-FD40-5E38-7B76F74A9462}"/>
                </a:ext>
              </a:extLst>
            </p:cNvPr>
            <p:cNvSpPr/>
            <p:nvPr/>
          </p:nvSpPr>
          <p:spPr>
            <a:xfrm>
              <a:off x="19731547" y="11028412"/>
              <a:ext cx="810431" cy="144077"/>
            </a:xfrm>
            <a:custGeom>
              <a:avLst/>
              <a:gdLst>
                <a:gd name="connsiteX0" fmla="*/ 15425 w 910353"/>
                <a:gd name="connsiteY0" fmla="*/ 30349 h 161840"/>
                <a:gd name="connsiteX1" fmla="*/ 53458 w 910353"/>
                <a:gd name="connsiteY1" fmla="*/ 139794 h 161840"/>
                <a:gd name="connsiteX2" fmla="*/ 120014 w 910353"/>
                <a:gd name="connsiteY2" fmla="*/ 155574 h 161840"/>
                <a:gd name="connsiteX3" fmla="*/ 853355 w 910353"/>
                <a:gd name="connsiteY3" fmla="*/ 155574 h 161840"/>
                <a:gd name="connsiteX4" fmla="*/ 907571 w 910353"/>
                <a:gd name="connsiteY4" fmla="*/ 139794 h 161840"/>
                <a:gd name="connsiteX5" fmla="*/ 887139 w 910353"/>
                <a:gd name="connsiteY5" fmla="*/ 92659 h 161840"/>
                <a:gd name="connsiteX6" fmla="*/ 860031 w 910353"/>
                <a:gd name="connsiteY6" fmla="*/ 30552 h 161840"/>
                <a:gd name="connsiteX7" fmla="*/ 793070 w 910353"/>
                <a:gd name="connsiteY7" fmla="*/ 15177 h 161840"/>
                <a:gd name="connsiteX8" fmla="*/ 70248 w 910353"/>
                <a:gd name="connsiteY8" fmla="*/ 15177 h 161840"/>
                <a:gd name="connsiteX9" fmla="*/ 15425 w 910353"/>
                <a:gd name="connsiteY9" fmla="*/ 3034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353" h="161840">
                  <a:moveTo>
                    <a:pt x="15425" y="30349"/>
                  </a:moveTo>
                  <a:lnTo>
                    <a:pt x="53458" y="139794"/>
                  </a:lnTo>
                  <a:cubicBezTo>
                    <a:pt x="56492" y="148494"/>
                    <a:pt x="86230" y="155574"/>
                    <a:pt x="120014" y="155574"/>
                  </a:cubicBezTo>
                  <a:lnTo>
                    <a:pt x="853355" y="155574"/>
                  </a:lnTo>
                  <a:cubicBezTo>
                    <a:pt x="887139" y="155574"/>
                    <a:pt x="911415" y="148494"/>
                    <a:pt x="907571" y="139794"/>
                  </a:cubicBezTo>
                  <a:lnTo>
                    <a:pt x="887139" y="92659"/>
                  </a:lnTo>
                  <a:lnTo>
                    <a:pt x="860031" y="30552"/>
                  </a:lnTo>
                  <a:cubicBezTo>
                    <a:pt x="856390" y="22056"/>
                    <a:pt x="826449" y="15177"/>
                    <a:pt x="793070" y="15177"/>
                  </a:cubicBezTo>
                  <a:lnTo>
                    <a:pt x="70248" y="15177"/>
                  </a:lnTo>
                  <a:cubicBezTo>
                    <a:pt x="37071" y="14974"/>
                    <a:pt x="12390" y="21853"/>
                    <a:pt x="15425" y="3034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6" name="Freeform: Shape 631">
              <a:extLst>
                <a:ext uri="{FF2B5EF4-FFF2-40B4-BE49-F238E27FC236}">
                  <a16:creationId xmlns:a16="http://schemas.microsoft.com/office/drawing/2014/main" id="{4B0B59BC-7916-0ED4-293B-ACF048D33198}"/>
                </a:ext>
              </a:extLst>
            </p:cNvPr>
            <p:cNvSpPr/>
            <p:nvPr/>
          </p:nvSpPr>
          <p:spPr>
            <a:xfrm>
              <a:off x="19287913" y="11311346"/>
              <a:ext cx="828440" cy="144077"/>
            </a:xfrm>
            <a:custGeom>
              <a:avLst/>
              <a:gdLst>
                <a:gd name="connsiteX0" fmla="*/ 887407 w 930584"/>
                <a:gd name="connsiteY0" fmla="*/ 165279 h 161840"/>
                <a:gd name="connsiteX1" fmla="*/ 89938 w 930584"/>
                <a:gd name="connsiteY1" fmla="*/ 165279 h 161840"/>
                <a:gd name="connsiteX2" fmla="*/ 48870 w 930584"/>
                <a:gd name="connsiteY2" fmla="*/ 148286 h 161840"/>
                <a:gd name="connsiteX3" fmla="*/ 15491 w 930584"/>
                <a:gd name="connsiteY3" fmla="*/ 31559 h 161840"/>
                <a:gd name="connsiteX4" fmla="*/ 46442 w 930584"/>
                <a:gd name="connsiteY4" fmla="*/ 15173 h 161840"/>
                <a:gd name="connsiteX5" fmla="*/ 832180 w 930584"/>
                <a:gd name="connsiteY5" fmla="*/ 15173 h 161840"/>
                <a:gd name="connsiteX6" fmla="*/ 874056 w 930584"/>
                <a:gd name="connsiteY6" fmla="*/ 31559 h 161840"/>
                <a:gd name="connsiteX7" fmla="*/ 917550 w 930584"/>
                <a:gd name="connsiteY7" fmla="*/ 148286 h 161840"/>
                <a:gd name="connsiteX8" fmla="*/ 887407 w 930584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0584" h="161840">
                  <a:moveTo>
                    <a:pt x="887407" y="165279"/>
                  </a:moveTo>
                  <a:lnTo>
                    <a:pt x="89938" y="165279"/>
                  </a:lnTo>
                  <a:cubicBezTo>
                    <a:pt x="69910" y="165279"/>
                    <a:pt x="51500" y="157794"/>
                    <a:pt x="48870" y="148286"/>
                  </a:cubicBezTo>
                  <a:lnTo>
                    <a:pt x="15491" y="31559"/>
                  </a:lnTo>
                  <a:cubicBezTo>
                    <a:pt x="12861" y="22455"/>
                    <a:pt x="26820" y="15173"/>
                    <a:pt x="46442" y="15173"/>
                  </a:cubicBezTo>
                  <a:lnTo>
                    <a:pt x="832180" y="15173"/>
                  </a:lnTo>
                  <a:cubicBezTo>
                    <a:pt x="851802" y="15173"/>
                    <a:pt x="870616" y="22455"/>
                    <a:pt x="874056" y="31559"/>
                  </a:cubicBezTo>
                  <a:lnTo>
                    <a:pt x="917550" y="148286"/>
                  </a:lnTo>
                  <a:cubicBezTo>
                    <a:pt x="920787" y="157794"/>
                    <a:pt x="907435" y="165279"/>
                    <a:pt x="887407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7" name="Freeform: Shape 632">
              <a:extLst>
                <a:ext uri="{FF2B5EF4-FFF2-40B4-BE49-F238E27FC236}">
                  <a16:creationId xmlns:a16="http://schemas.microsoft.com/office/drawing/2014/main" id="{C5827C3A-3FD6-B636-E761-0BA543445344}"/>
                </a:ext>
              </a:extLst>
            </p:cNvPr>
            <p:cNvSpPr/>
            <p:nvPr/>
          </p:nvSpPr>
          <p:spPr>
            <a:xfrm>
              <a:off x="19507128" y="11167450"/>
              <a:ext cx="1098584" cy="144077"/>
            </a:xfrm>
            <a:custGeom>
              <a:avLst/>
              <a:gdLst>
                <a:gd name="connsiteX0" fmla="*/ 1187376 w 1234035"/>
                <a:gd name="connsiteY0" fmla="*/ 160424 h 161840"/>
                <a:gd name="connsiteX1" fmla="*/ 105674 w 1234035"/>
                <a:gd name="connsiteY1" fmla="*/ 160424 h 161840"/>
                <a:gd name="connsiteX2" fmla="*/ 51255 w 1234035"/>
                <a:gd name="connsiteY2" fmla="*/ 144038 h 161840"/>
                <a:gd name="connsiteX3" fmla="*/ 15447 w 1234035"/>
                <a:gd name="connsiteY3" fmla="*/ 31154 h 161840"/>
                <a:gd name="connsiteX4" fmla="*/ 58942 w 1234035"/>
                <a:gd name="connsiteY4" fmla="*/ 15173 h 161840"/>
                <a:gd name="connsiteX5" fmla="*/ 1124865 w 1234035"/>
                <a:gd name="connsiteY5" fmla="*/ 15173 h 161840"/>
                <a:gd name="connsiteX6" fmla="*/ 1180296 w 1234035"/>
                <a:gd name="connsiteY6" fmla="*/ 31154 h 161840"/>
                <a:gd name="connsiteX7" fmla="*/ 1229455 w 1234035"/>
                <a:gd name="connsiteY7" fmla="*/ 144038 h 161840"/>
                <a:gd name="connsiteX8" fmla="*/ 1187376 w 1234035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035" h="161840">
                  <a:moveTo>
                    <a:pt x="1187376" y="160424"/>
                  </a:moveTo>
                  <a:lnTo>
                    <a:pt x="105674" y="160424"/>
                  </a:lnTo>
                  <a:cubicBezTo>
                    <a:pt x="78565" y="160424"/>
                    <a:pt x="54288" y="153141"/>
                    <a:pt x="51255" y="144038"/>
                  </a:cubicBezTo>
                  <a:lnTo>
                    <a:pt x="15447" y="31154"/>
                  </a:lnTo>
                  <a:cubicBezTo>
                    <a:pt x="12614" y="22253"/>
                    <a:pt x="32036" y="15173"/>
                    <a:pt x="58942" y="15173"/>
                  </a:cubicBezTo>
                  <a:lnTo>
                    <a:pt x="1124865" y="15173"/>
                  </a:lnTo>
                  <a:cubicBezTo>
                    <a:pt x="1151569" y="15173"/>
                    <a:pt x="1176452" y="22253"/>
                    <a:pt x="1180296" y="31154"/>
                  </a:cubicBezTo>
                  <a:lnTo>
                    <a:pt x="1229455" y="144038"/>
                  </a:lnTo>
                  <a:cubicBezTo>
                    <a:pt x="1233298" y="153141"/>
                    <a:pt x="1214485" y="160424"/>
                    <a:pt x="1187376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8" name="Freeform: Shape 633">
              <a:extLst>
                <a:ext uri="{FF2B5EF4-FFF2-40B4-BE49-F238E27FC236}">
                  <a16:creationId xmlns:a16="http://schemas.microsoft.com/office/drawing/2014/main" id="{6BA65EF4-755B-79D5-1E25-661E6AF8CAB1}"/>
                </a:ext>
              </a:extLst>
            </p:cNvPr>
            <p:cNvSpPr/>
            <p:nvPr/>
          </p:nvSpPr>
          <p:spPr>
            <a:xfrm>
              <a:off x="14935185" y="11460106"/>
              <a:ext cx="2737455" cy="162086"/>
            </a:xfrm>
            <a:custGeom>
              <a:avLst/>
              <a:gdLst>
                <a:gd name="connsiteX0" fmla="*/ 3014797 w 3074973"/>
                <a:gd name="connsiteY0" fmla="*/ 170337 h 182070"/>
                <a:gd name="connsiteX1" fmla="*/ 62822 w 3074973"/>
                <a:gd name="connsiteY1" fmla="*/ 170337 h 182070"/>
                <a:gd name="connsiteX2" fmla="*/ 15281 w 3074973"/>
                <a:gd name="connsiteY2" fmla="*/ 152939 h 182070"/>
                <a:gd name="connsiteX3" fmla="*/ 39153 w 3074973"/>
                <a:gd name="connsiteY3" fmla="*/ 32165 h 182070"/>
                <a:gd name="connsiteX4" fmla="*/ 92561 w 3074973"/>
                <a:gd name="connsiteY4" fmla="*/ 15173 h 182070"/>
                <a:gd name="connsiteX5" fmla="*/ 3000231 w 3074973"/>
                <a:gd name="connsiteY5" fmla="*/ 15173 h 182070"/>
                <a:gd name="connsiteX6" fmla="*/ 3052020 w 3074973"/>
                <a:gd name="connsiteY6" fmla="*/ 32165 h 182070"/>
                <a:gd name="connsiteX7" fmla="*/ 3063956 w 3074973"/>
                <a:gd name="connsiteY7" fmla="*/ 152939 h 182070"/>
                <a:gd name="connsiteX8" fmla="*/ 3014797 w 3074973"/>
                <a:gd name="connsiteY8" fmla="*/ 170337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4973" h="182070">
                  <a:moveTo>
                    <a:pt x="3014797" y="170337"/>
                  </a:moveTo>
                  <a:lnTo>
                    <a:pt x="62822" y="170337"/>
                  </a:lnTo>
                  <a:cubicBezTo>
                    <a:pt x="34703" y="170337"/>
                    <a:pt x="13460" y="162447"/>
                    <a:pt x="15281" y="152939"/>
                  </a:cubicBezTo>
                  <a:lnTo>
                    <a:pt x="39153" y="32165"/>
                  </a:lnTo>
                  <a:cubicBezTo>
                    <a:pt x="40974" y="22859"/>
                    <a:pt x="65048" y="15173"/>
                    <a:pt x="92561" y="15173"/>
                  </a:cubicBezTo>
                  <a:lnTo>
                    <a:pt x="3000231" y="15173"/>
                  </a:lnTo>
                  <a:cubicBezTo>
                    <a:pt x="3027946" y="15173"/>
                    <a:pt x="3051211" y="22859"/>
                    <a:pt x="3052020" y="32165"/>
                  </a:cubicBezTo>
                  <a:lnTo>
                    <a:pt x="3063956" y="152939"/>
                  </a:lnTo>
                  <a:cubicBezTo>
                    <a:pt x="3064967" y="162447"/>
                    <a:pt x="3042916" y="170337"/>
                    <a:pt x="3014797" y="170337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79" name="Freeform: Shape 634">
              <a:extLst>
                <a:ext uri="{FF2B5EF4-FFF2-40B4-BE49-F238E27FC236}">
                  <a16:creationId xmlns:a16="http://schemas.microsoft.com/office/drawing/2014/main" id="{6DE9DA71-BC99-8B15-8065-75AD4ADA36AF}"/>
                </a:ext>
              </a:extLst>
            </p:cNvPr>
            <p:cNvSpPr/>
            <p:nvPr/>
          </p:nvSpPr>
          <p:spPr>
            <a:xfrm>
              <a:off x="18265377" y="11460106"/>
              <a:ext cx="738393" cy="162086"/>
            </a:xfrm>
            <a:custGeom>
              <a:avLst/>
              <a:gdLst>
                <a:gd name="connsiteX0" fmla="*/ 758488 w 829433"/>
                <a:gd name="connsiteY0" fmla="*/ 170337 h 182070"/>
                <a:gd name="connsiteX1" fmla="*/ 110518 w 829433"/>
                <a:gd name="connsiteY1" fmla="*/ 170337 h 182070"/>
                <a:gd name="connsiteX2" fmla="*/ 35667 w 829433"/>
                <a:gd name="connsiteY2" fmla="*/ 152939 h 182070"/>
                <a:gd name="connsiteX3" fmla="*/ 15234 w 829433"/>
                <a:gd name="connsiteY3" fmla="*/ 32165 h 182070"/>
                <a:gd name="connsiteX4" fmla="*/ 83208 w 829433"/>
                <a:gd name="connsiteY4" fmla="*/ 15173 h 182070"/>
                <a:gd name="connsiteX5" fmla="*/ 721467 w 829433"/>
                <a:gd name="connsiteY5" fmla="*/ 15173 h 182070"/>
                <a:gd name="connsiteX6" fmla="*/ 796521 w 829433"/>
                <a:gd name="connsiteY6" fmla="*/ 32165 h 182070"/>
                <a:gd name="connsiteX7" fmla="*/ 826056 w 829433"/>
                <a:gd name="connsiteY7" fmla="*/ 152939 h 182070"/>
                <a:gd name="connsiteX8" fmla="*/ 758488 w 829433"/>
                <a:gd name="connsiteY8" fmla="*/ 170337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9433" h="182070">
                  <a:moveTo>
                    <a:pt x="758488" y="170337"/>
                  </a:moveTo>
                  <a:lnTo>
                    <a:pt x="110518" y="170337"/>
                  </a:lnTo>
                  <a:cubicBezTo>
                    <a:pt x="70665" y="170337"/>
                    <a:pt x="37285" y="162447"/>
                    <a:pt x="35667" y="152939"/>
                  </a:cubicBezTo>
                  <a:lnTo>
                    <a:pt x="15234" y="32165"/>
                  </a:lnTo>
                  <a:cubicBezTo>
                    <a:pt x="13616" y="22859"/>
                    <a:pt x="44164" y="15173"/>
                    <a:pt x="83208" y="15173"/>
                  </a:cubicBezTo>
                  <a:lnTo>
                    <a:pt x="721467" y="15173"/>
                  </a:lnTo>
                  <a:cubicBezTo>
                    <a:pt x="760713" y="15173"/>
                    <a:pt x="794295" y="22859"/>
                    <a:pt x="796521" y="32165"/>
                  </a:cubicBezTo>
                  <a:lnTo>
                    <a:pt x="826056" y="152939"/>
                  </a:lnTo>
                  <a:cubicBezTo>
                    <a:pt x="828686" y="162447"/>
                    <a:pt x="798341" y="170337"/>
                    <a:pt x="758488" y="170337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0" name="Freeform: Shape 635">
              <a:extLst>
                <a:ext uri="{FF2B5EF4-FFF2-40B4-BE49-F238E27FC236}">
                  <a16:creationId xmlns:a16="http://schemas.microsoft.com/office/drawing/2014/main" id="{D94A89C3-955E-6B40-4D61-2DFC3E385342}"/>
                </a:ext>
              </a:extLst>
            </p:cNvPr>
            <p:cNvSpPr/>
            <p:nvPr/>
          </p:nvSpPr>
          <p:spPr>
            <a:xfrm>
              <a:off x="20597354" y="11167450"/>
              <a:ext cx="558297" cy="144077"/>
            </a:xfrm>
            <a:custGeom>
              <a:avLst/>
              <a:gdLst>
                <a:gd name="connsiteX0" fmla="*/ 576105 w 627132"/>
                <a:gd name="connsiteY0" fmla="*/ 160424 h 161840"/>
                <a:gd name="connsiteX1" fmla="*/ 129020 w 627132"/>
                <a:gd name="connsiteY1" fmla="*/ 160424 h 161840"/>
                <a:gd name="connsiteX2" fmla="*/ 66711 w 627132"/>
                <a:gd name="connsiteY2" fmla="*/ 145656 h 161840"/>
                <a:gd name="connsiteX3" fmla="*/ 15529 w 627132"/>
                <a:gd name="connsiteY3" fmla="*/ 29535 h 161840"/>
                <a:gd name="connsiteX4" fmla="*/ 64284 w 627132"/>
                <a:gd name="connsiteY4" fmla="*/ 15173 h 161840"/>
                <a:gd name="connsiteX5" fmla="*/ 504895 w 627132"/>
                <a:gd name="connsiteY5" fmla="*/ 15173 h 161840"/>
                <a:gd name="connsiteX6" fmla="*/ 567002 w 627132"/>
                <a:gd name="connsiteY6" fmla="*/ 29535 h 161840"/>
                <a:gd name="connsiteX7" fmla="*/ 624658 w 627132"/>
                <a:gd name="connsiteY7" fmla="*/ 145656 h 161840"/>
                <a:gd name="connsiteX8" fmla="*/ 576105 w 627132"/>
                <a:gd name="connsiteY8" fmla="*/ 160424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2" h="161840">
                  <a:moveTo>
                    <a:pt x="576105" y="160424"/>
                  </a:moveTo>
                  <a:lnTo>
                    <a:pt x="129020" y="160424"/>
                  </a:lnTo>
                  <a:cubicBezTo>
                    <a:pt x="98068" y="160424"/>
                    <a:pt x="70150" y="153748"/>
                    <a:pt x="66711" y="145656"/>
                  </a:cubicBezTo>
                  <a:lnTo>
                    <a:pt x="15529" y="29535"/>
                  </a:lnTo>
                  <a:cubicBezTo>
                    <a:pt x="12090" y="21645"/>
                    <a:pt x="33939" y="15173"/>
                    <a:pt x="64284" y="15173"/>
                  </a:cubicBezTo>
                  <a:lnTo>
                    <a:pt x="504895" y="15173"/>
                  </a:lnTo>
                  <a:cubicBezTo>
                    <a:pt x="535240" y="15173"/>
                    <a:pt x="563157" y="21645"/>
                    <a:pt x="567002" y="29535"/>
                  </a:cubicBezTo>
                  <a:lnTo>
                    <a:pt x="624658" y="145656"/>
                  </a:lnTo>
                  <a:cubicBezTo>
                    <a:pt x="628703" y="153951"/>
                    <a:pt x="607058" y="160424"/>
                    <a:pt x="576105" y="160424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1" name="Freeform: Shape 636">
              <a:extLst>
                <a:ext uri="{FF2B5EF4-FFF2-40B4-BE49-F238E27FC236}">
                  <a16:creationId xmlns:a16="http://schemas.microsoft.com/office/drawing/2014/main" id="{55ED7E68-7EC6-EB01-14B8-3A98D7F15C6C}"/>
                </a:ext>
              </a:extLst>
            </p:cNvPr>
            <p:cNvSpPr/>
            <p:nvPr/>
          </p:nvSpPr>
          <p:spPr>
            <a:xfrm>
              <a:off x="20469514" y="10895325"/>
              <a:ext cx="540288" cy="144077"/>
            </a:xfrm>
            <a:custGeom>
              <a:avLst/>
              <a:gdLst>
                <a:gd name="connsiteX0" fmla="*/ 556854 w 606902"/>
                <a:gd name="connsiteY0" fmla="*/ 151523 h 161840"/>
                <a:gd name="connsiteX1" fmla="*/ 123729 w 606902"/>
                <a:gd name="connsiteY1" fmla="*/ 151523 h 161840"/>
                <a:gd name="connsiteX2" fmla="*/ 63444 w 606902"/>
                <a:gd name="connsiteY2" fmla="*/ 137767 h 161840"/>
                <a:gd name="connsiteX3" fmla="*/ 15498 w 606902"/>
                <a:gd name="connsiteY3" fmla="*/ 28728 h 161840"/>
                <a:gd name="connsiteX4" fmla="*/ 63039 w 606902"/>
                <a:gd name="connsiteY4" fmla="*/ 15173 h 161840"/>
                <a:gd name="connsiteX5" fmla="*/ 489894 w 606902"/>
                <a:gd name="connsiteY5" fmla="*/ 15173 h 161840"/>
                <a:gd name="connsiteX6" fmla="*/ 549977 w 606902"/>
                <a:gd name="connsiteY6" fmla="*/ 28728 h 161840"/>
                <a:gd name="connsiteX7" fmla="*/ 603992 w 606902"/>
                <a:gd name="connsiteY7" fmla="*/ 137767 h 161840"/>
                <a:gd name="connsiteX8" fmla="*/ 556854 w 606902"/>
                <a:gd name="connsiteY8" fmla="*/ 151523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02" h="161840">
                  <a:moveTo>
                    <a:pt x="556854" y="151523"/>
                  </a:moveTo>
                  <a:lnTo>
                    <a:pt x="123729" y="151523"/>
                  </a:lnTo>
                  <a:cubicBezTo>
                    <a:pt x="93789" y="151523"/>
                    <a:pt x="66882" y="145252"/>
                    <a:pt x="63444" y="137767"/>
                  </a:cubicBezTo>
                  <a:lnTo>
                    <a:pt x="15498" y="28728"/>
                  </a:lnTo>
                  <a:cubicBezTo>
                    <a:pt x="12262" y="21241"/>
                    <a:pt x="33503" y="15173"/>
                    <a:pt x="63039" y="15173"/>
                  </a:cubicBezTo>
                  <a:lnTo>
                    <a:pt x="489894" y="15173"/>
                  </a:lnTo>
                  <a:cubicBezTo>
                    <a:pt x="519429" y="15173"/>
                    <a:pt x="546337" y="21241"/>
                    <a:pt x="549977" y="28728"/>
                  </a:cubicBezTo>
                  <a:lnTo>
                    <a:pt x="603992" y="137767"/>
                  </a:lnTo>
                  <a:cubicBezTo>
                    <a:pt x="608037" y="145454"/>
                    <a:pt x="586797" y="151523"/>
                    <a:pt x="556854" y="151523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2" name="Freeform: Shape 637">
              <a:extLst>
                <a:ext uri="{FF2B5EF4-FFF2-40B4-BE49-F238E27FC236}">
                  <a16:creationId xmlns:a16="http://schemas.microsoft.com/office/drawing/2014/main" id="{55738DF8-E0D2-81AE-C06B-3B43114D21C0}"/>
                </a:ext>
              </a:extLst>
            </p:cNvPr>
            <p:cNvSpPr/>
            <p:nvPr/>
          </p:nvSpPr>
          <p:spPr>
            <a:xfrm>
              <a:off x="20535579" y="11028236"/>
              <a:ext cx="558297" cy="144077"/>
            </a:xfrm>
            <a:custGeom>
              <a:avLst/>
              <a:gdLst>
                <a:gd name="connsiteX0" fmla="*/ 566397 w 627132"/>
                <a:gd name="connsiteY0" fmla="*/ 155772 h 161840"/>
                <a:gd name="connsiteX1" fmla="*/ 126393 w 627132"/>
                <a:gd name="connsiteY1" fmla="*/ 155772 h 161840"/>
                <a:gd name="connsiteX2" fmla="*/ 65096 w 627132"/>
                <a:gd name="connsiteY2" fmla="*/ 141611 h 161840"/>
                <a:gd name="connsiteX3" fmla="*/ 15532 w 627132"/>
                <a:gd name="connsiteY3" fmla="*/ 29131 h 161840"/>
                <a:gd name="connsiteX4" fmla="*/ 63679 w 627132"/>
                <a:gd name="connsiteY4" fmla="*/ 15173 h 161840"/>
                <a:gd name="connsiteX5" fmla="*/ 497211 w 627132"/>
                <a:gd name="connsiteY5" fmla="*/ 15173 h 161840"/>
                <a:gd name="connsiteX6" fmla="*/ 558307 w 627132"/>
                <a:gd name="connsiteY6" fmla="*/ 29131 h 161840"/>
                <a:gd name="connsiteX7" fmla="*/ 614139 w 627132"/>
                <a:gd name="connsiteY7" fmla="*/ 141611 h 161840"/>
                <a:gd name="connsiteX8" fmla="*/ 566397 w 627132"/>
                <a:gd name="connsiteY8" fmla="*/ 155772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7132" h="161840">
                  <a:moveTo>
                    <a:pt x="566397" y="155772"/>
                  </a:moveTo>
                  <a:lnTo>
                    <a:pt x="126393" y="155772"/>
                  </a:lnTo>
                  <a:cubicBezTo>
                    <a:pt x="96048" y="155772"/>
                    <a:pt x="68534" y="149298"/>
                    <a:pt x="65096" y="141611"/>
                  </a:cubicBezTo>
                  <a:lnTo>
                    <a:pt x="15532" y="29131"/>
                  </a:lnTo>
                  <a:cubicBezTo>
                    <a:pt x="12093" y="21444"/>
                    <a:pt x="33739" y="15173"/>
                    <a:pt x="63679" y="15173"/>
                  </a:cubicBezTo>
                  <a:lnTo>
                    <a:pt x="497211" y="15173"/>
                  </a:lnTo>
                  <a:cubicBezTo>
                    <a:pt x="527151" y="15173"/>
                    <a:pt x="554462" y="21444"/>
                    <a:pt x="558307" y="29131"/>
                  </a:cubicBezTo>
                  <a:lnTo>
                    <a:pt x="614139" y="141611"/>
                  </a:lnTo>
                  <a:cubicBezTo>
                    <a:pt x="618187" y="149298"/>
                    <a:pt x="596742" y="155772"/>
                    <a:pt x="566397" y="155772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3" name="Freeform: Shape 638">
              <a:extLst>
                <a:ext uri="{FF2B5EF4-FFF2-40B4-BE49-F238E27FC236}">
                  <a16:creationId xmlns:a16="http://schemas.microsoft.com/office/drawing/2014/main" id="{1E4C5792-8B34-D048-1A4A-060EC674C8E9}"/>
                </a:ext>
              </a:extLst>
            </p:cNvPr>
            <p:cNvSpPr/>
            <p:nvPr/>
          </p:nvSpPr>
          <p:spPr>
            <a:xfrm>
              <a:off x="20660719" y="11311346"/>
              <a:ext cx="576307" cy="144077"/>
            </a:xfrm>
            <a:custGeom>
              <a:avLst/>
              <a:gdLst>
                <a:gd name="connsiteX0" fmla="*/ 586658 w 647362"/>
                <a:gd name="connsiteY0" fmla="*/ 165279 h 161840"/>
                <a:gd name="connsiteX1" fmla="*/ 132086 w 647362"/>
                <a:gd name="connsiteY1" fmla="*/ 165279 h 161840"/>
                <a:gd name="connsiteX2" fmla="*/ 68566 w 647362"/>
                <a:gd name="connsiteY2" fmla="*/ 150107 h 161840"/>
                <a:gd name="connsiteX3" fmla="*/ 15563 w 647362"/>
                <a:gd name="connsiteY3" fmla="*/ 29940 h 161840"/>
                <a:gd name="connsiteX4" fmla="*/ 65126 w 647362"/>
                <a:gd name="connsiteY4" fmla="*/ 15173 h 161840"/>
                <a:gd name="connsiteX5" fmla="*/ 513020 w 647362"/>
                <a:gd name="connsiteY5" fmla="*/ 15173 h 161840"/>
                <a:gd name="connsiteX6" fmla="*/ 576341 w 647362"/>
                <a:gd name="connsiteY6" fmla="*/ 29940 h 161840"/>
                <a:gd name="connsiteX7" fmla="*/ 636018 w 647362"/>
                <a:gd name="connsiteY7" fmla="*/ 150107 h 161840"/>
                <a:gd name="connsiteX8" fmla="*/ 586658 w 647362"/>
                <a:gd name="connsiteY8" fmla="*/ 16527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362" h="161840">
                  <a:moveTo>
                    <a:pt x="586658" y="165279"/>
                  </a:moveTo>
                  <a:lnTo>
                    <a:pt x="132086" y="165279"/>
                  </a:lnTo>
                  <a:cubicBezTo>
                    <a:pt x="100731" y="165279"/>
                    <a:pt x="72206" y="158401"/>
                    <a:pt x="68566" y="150107"/>
                  </a:cubicBezTo>
                  <a:lnTo>
                    <a:pt x="15563" y="29940"/>
                  </a:lnTo>
                  <a:cubicBezTo>
                    <a:pt x="11921" y="21848"/>
                    <a:pt x="34173" y="15173"/>
                    <a:pt x="65126" y="15173"/>
                  </a:cubicBezTo>
                  <a:lnTo>
                    <a:pt x="513020" y="15173"/>
                  </a:lnTo>
                  <a:cubicBezTo>
                    <a:pt x="543973" y="15173"/>
                    <a:pt x="572293" y="21848"/>
                    <a:pt x="576341" y="29940"/>
                  </a:cubicBezTo>
                  <a:lnTo>
                    <a:pt x="636018" y="150107"/>
                  </a:lnTo>
                  <a:cubicBezTo>
                    <a:pt x="640268" y="158401"/>
                    <a:pt x="618216" y="165279"/>
                    <a:pt x="586658" y="165279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4" name="Freeform: Shape 639">
              <a:extLst>
                <a:ext uri="{FF2B5EF4-FFF2-40B4-BE49-F238E27FC236}">
                  <a16:creationId xmlns:a16="http://schemas.microsoft.com/office/drawing/2014/main" id="{5E117E27-C16A-5051-D222-B695600F29AD}"/>
                </a:ext>
              </a:extLst>
            </p:cNvPr>
            <p:cNvSpPr/>
            <p:nvPr/>
          </p:nvSpPr>
          <p:spPr>
            <a:xfrm>
              <a:off x="14558302" y="11728448"/>
              <a:ext cx="2575369" cy="432230"/>
            </a:xfrm>
            <a:custGeom>
              <a:avLst/>
              <a:gdLst>
                <a:gd name="connsiteX0" fmla="*/ 2875750 w 2892902"/>
                <a:gd name="connsiteY0" fmla="*/ 65748 h 485522"/>
                <a:gd name="connsiteX1" fmla="*/ 2895171 w 2892902"/>
                <a:gd name="connsiteY1" fmla="*/ 425641 h 485522"/>
                <a:gd name="connsiteX2" fmla="*/ 2666167 w 2892902"/>
                <a:gd name="connsiteY2" fmla="*/ 481881 h 485522"/>
                <a:gd name="connsiteX3" fmla="*/ 230465 w 2892902"/>
                <a:gd name="connsiteY3" fmla="*/ 481881 h 485522"/>
                <a:gd name="connsiteX4" fmla="*/ 15823 w 2892902"/>
                <a:gd name="connsiteY4" fmla="*/ 425641 h 485522"/>
                <a:gd name="connsiteX5" fmla="*/ 126482 w 2892902"/>
                <a:gd name="connsiteY5" fmla="*/ 65748 h 485522"/>
                <a:gd name="connsiteX6" fmla="*/ 360544 w 2892902"/>
                <a:gd name="connsiteY6" fmla="*/ 15173 h 485522"/>
                <a:gd name="connsiteX7" fmla="*/ 2654434 w 2892902"/>
                <a:gd name="connsiteY7" fmla="*/ 15173 h 485522"/>
                <a:gd name="connsiteX8" fmla="*/ 2875750 w 2892902"/>
                <a:gd name="connsiteY8" fmla="*/ 65748 h 48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2902" h="485522">
                  <a:moveTo>
                    <a:pt x="2875750" y="65748"/>
                  </a:moveTo>
                  <a:lnTo>
                    <a:pt x="2895171" y="425641"/>
                  </a:lnTo>
                  <a:cubicBezTo>
                    <a:pt x="2896790" y="456593"/>
                    <a:pt x="2794426" y="481881"/>
                    <a:pt x="2666167" y="481881"/>
                  </a:cubicBezTo>
                  <a:lnTo>
                    <a:pt x="230465" y="481881"/>
                  </a:lnTo>
                  <a:cubicBezTo>
                    <a:pt x="102206" y="481881"/>
                    <a:pt x="6315" y="456593"/>
                    <a:pt x="15823" y="425641"/>
                  </a:cubicBezTo>
                  <a:lnTo>
                    <a:pt x="126482" y="65748"/>
                  </a:lnTo>
                  <a:cubicBezTo>
                    <a:pt x="135181" y="37628"/>
                    <a:pt x="239770" y="15173"/>
                    <a:pt x="360544" y="15173"/>
                  </a:cubicBezTo>
                  <a:lnTo>
                    <a:pt x="2654434" y="15173"/>
                  </a:lnTo>
                  <a:cubicBezTo>
                    <a:pt x="2775207" y="15173"/>
                    <a:pt x="2874335" y="37830"/>
                    <a:pt x="2875750" y="65748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5" name="Freeform: Shape 640">
              <a:extLst>
                <a:ext uri="{FF2B5EF4-FFF2-40B4-BE49-F238E27FC236}">
                  <a16:creationId xmlns:a16="http://schemas.microsoft.com/office/drawing/2014/main" id="{4857D616-CC2F-4E11-7B05-9835840AFD2E}"/>
                </a:ext>
              </a:extLst>
            </p:cNvPr>
            <p:cNvSpPr/>
            <p:nvPr/>
          </p:nvSpPr>
          <p:spPr>
            <a:xfrm>
              <a:off x="14558304" y="12050820"/>
              <a:ext cx="1314699" cy="108058"/>
            </a:xfrm>
            <a:custGeom>
              <a:avLst/>
              <a:gdLst>
                <a:gd name="connsiteX0" fmla="*/ 30793 w 1476796"/>
                <a:gd name="connsiteY0" fmla="*/ 15173 h 121380"/>
                <a:gd name="connsiteX1" fmla="*/ 15821 w 1476796"/>
                <a:gd name="connsiteY1" fmla="*/ 63724 h 121380"/>
                <a:gd name="connsiteX2" fmla="*/ 230464 w 1476796"/>
                <a:gd name="connsiteY2" fmla="*/ 119964 h 121380"/>
                <a:gd name="connsiteX3" fmla="*/ 1448314 w 1476796"/>
                <a:gd name="connsiteY3" fmla="*/ 119964 h 121380"/>
                <a:gd name="connsiteX4" fmla="*/ 1461667 w 1476796"/>
                <a:gd name="connsiteY4" fmla="*/ 15173 h 121380"/>
                <a:gd name="connsiteX5" fmla="*/ 30793 w 1476796"/>
                <a:gd name="connsiteY5" fmla="*/ 15173 h 1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796" h="121380">
                  <a:moveTo>
                    <a:pt x="30793" y="15173"/>
                  </a:moveTo>
                  <a:lnTo>
                    <a:pt x="15821" y="63724"/>
                  </a:lnTo>
                  <a:cubicBezTo>
                    <a:pt x="6314" y="94677"/>
                    <a:pt x="102407" y="119964"/>
                    <a:pt x="230464" y="119964"/>
                  </a:cubicBezTo>
                  <a:lnTo>
                    <a:pt x="1448314" y="119964"/>
                  </a:lnTo>
                  <a:lnTo>
                    <a:pt x="1461667" y="15173"/>
                  </a:lnTo>
                  <a:lnTo>
                    <a:pt x="30793" y="15173"/>
                  </a:lnTo>
                  <a:close/>
                </a:path>
              </a:pathLst>
            </a:custGeom>
            <a:solidFill>
              <a:srgbClr val="E7E9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6" name="Freeform: Shape 641">
              <a:extLst>
                <a:ext uri="{FF2B5EF4-FFF2-40B4-BE49-F238E27FC236}">
                  <a16:creationId xmlns:a16="http://schemas.microsoft.com/office/drawing/2014/main" id="{FCD18D90-64FA-0852-75AF-FBDCF431DA3E}"/>
                </a:ext>
              </a:extLst>
            </p:cNvPr>
            <p:cNvSpPr/>
            <p:nvPr/>
          </p:nvSpPr>
          <p:spPr>
            <a:xfrm>
              <a:off x="15834139" y="12050820"/>
              <a:ext cx="1314699" cy="108058"/>
            </a:xfrm>
            <a:custGeom>
              <a:avLst/>
              <a:gdLst>
                <a:gd name="connsiteX0" fmla="*/ 28525 w 1476796"/>
                <a:gd name="connsiteY0" fmla="*/ 15173 h 121380"/>
                <a:gd name="connsiteX1" fmla="*/ 15173 w 1476796"/>
                <a:gd name="connsiteY1" fmla="*/ 119964 h 121380"/>
                <a:gd name="connsiteX2" fmla="*/ 1233024 w 1476796"/>
                <a:gd name="connsiteY2" fmla="*/ 119964 h 121380"/>
                <a:gd name="connsiteX3" fmla="*/ 1462029 w 1476796"/>
                <a:gd name="connsiteY3" fmla="*/ 63724 h 121380"/>
                <a:gd name="connsiteX4" fmla="*/ 1459399 w 1476796"/>
                <a:gd name="connsiteY4" fmla="*/ 15173 h 121380"/>
                <a:gd name="connsiteX5" fmla="*/ 28525 w 1476796"/>
                <a:gd name="connsiteY5" fmla="*/ 15173 h 1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796" h="121380">
                  <a:moveTo>
                    <a:pt x="28525" y="15173"/>
                  </a:moveTo>
                  <a:lnTo>
                    <a:pt x="15173" y="119964"/>
                  </a:lnTo>
                  <a:lnTo>
                    <a:pt x="1233024" y="119964"/>
                  </a:lnTo>
                  <a:cubicBezTo>
                    <a:pt x="1361283" y="119964"/>
                    <a:pt x="1463648" y="94677"/>
                    <a:pt x="1462029" y="63724"/>
                  </a:cubicBezTo>
                  <a:lnTo>
                    <a:pt x="1459399" y="15173"/>
                  </a:lnTo>
                  <a:lnTo>
                    <a:pt x="28525" y="15173"/>
                  </a:lnTo>
                  <a:close/>
                </a:path>
              </a:pathLst>
            </a:custGeom>
            <a:solidFill>
              <a:srgbClr val="D7DA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7" name="Freeform: Shape 642">
              <a:extLst>
                <a:ext uri="{FF2B5EF4-FFF2-40B4-BE49-F238E27FC236}">
                  <a16:creationId xmlns:a16="http://schemas.microsoft.com/office/drawing/2014/main" id="{F7983E5B-8666-0E07-9429-AEA4CA853DCF}"/>
                </a:ext>
              </a:extLst>
            </p:cNvPr>
            <p:cNvSpPr/>
            <p:nvPr/>
          </p:nvSpPr>
          <p:spPr>
            <a:xfrm>
              <a:off x="19378327" y="10672366"/>
              <a:ext cx="378201" cy="90047"/>
            </a:xfrm>
            <a:custGeom>
              <a:avLst/>
              <a:gdLst>
                <a:gd name="connsiteX0" fmla="*/ 321767 w 424831"/>
                <a:gd name="connsiteY0" fmla="*/ 86383 h 101150"/>
                <a:gd name="connsiteX1" fmla="*/ 127761 w 424831"/>
                <a:gd name="connsiteY1" fmla="*/ 86383 h 101150"/>
                <a:gd name="connsiteX2" fmla="*/ 23170 w 424831"/>
                <a:gd name="connsiteY2" fmla="*/ 62512 h 101150"/>
                <a:gd name="connsiteX3" fmla="*/ 15483 w 424831"/>
                <a:gd name="connsiteY3" fmla="*/ 38843 h 101150"/>
                <a:gd name="connsiteX4" fmla="*/ 104091 w 424831"/>
                <a:gd name="connsiteY4" fmla="*/ 15173 h 101150"/>
                <a:gd name="connsiteX5" fmla="*/ 296479 w 424831"/>
                <a:gd name="connsiteY5" fmla="*/ 15173 h 101150"/>
                <a:gd name="connsiteX6" fmla="*/ 401271 w 424831"/>
                <a:gd name="connsiteY6" fmla="*/ 38843 h 101150"/>
                <a:gd name="connsiteX7" fmla="*/ 409768 w 424831"/>
                <a:gd name="connsiteY7" fmla="*/ 62512 h 101150"/>
                <a:gd name="connsiteX8" fmla="*/ 321767 w 424831"/>
                <a:gd name="connsiteY8" fmla="*/ 86383 h 1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831" h="101150">
                  <a:moveTo>
                    <a:pt x="321767" y="86383"/>
                  </a:moveTo>
                  <a:lnTo>
                    <a:pt x="127761" y="86383"/>
                  </a:lnTo>
                  <a:cubicBezTo>
                    <a:pt x="74151" y="86383"/>
                    <a:pt x="27419" y="75662"/>
                    <a:pt x="23170" y="62512"/>
                  </a:cubicBezTo>
                  <a:lnTo>
                    <a:pt x="15483" y="38843"/>
                  </a:lnTo>
                  <a:cubicBezTo>
                    <a:pt x="11235" y="25693"/>
                    <a:pt x="51088" y="15173"/>
                    <a:pt x="104091" y="15173"/>
                  </a:cubicBezTo>
                  <a:lnTo>
                    <a:pt x="296479" y="15173"/>
                  </a:lnTo>
                  <a:cubicBezTo>
                    <a:pt x="349684" y="15173"/>
                    <a:pt x="396618" y="25693"/>
                    <a:pt x="401271" y="38843"/>
                  </a:cubicBezTo>
                  <a:lnTo>
                    <a:pt x="409768" y="62512"/>
                  </a:lnTo>
                  <a:cubicBezTo>
                    <a:pt x="415027" y="75662"/>
                    <a:pt x="375377" y="86383"/>
                    <a:pt x="321767" y="86383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8" name="Freeform: Shape 643">
              <a:extLst>
                <a:ext uri="{FF2B5EF4-FFF2-40B4-BE49-F238E27FC236}">
                  <a16:creationId xmlns:a16="http://schemas.microsoft.com/office/drawing/2014/main" id="{E25E9542-F019-60E8-4E26-113B255A1746}"/>
                </a:ext>
              </a:extLst>
            </p:cNvPr>
            <p:cNvSpPr/>
            <p:nvPr/>
          </p:nvSpPr>
          <p:spPr>
            <a:xfrm>
              <a:off x="19928044" y="10672366"/>
              <a:ext cx="378201" cy="90047"/>
            </a:xfrm>
            <a:custGeom>
              <a:avLst/>
              <a:gdLst>
                <a:gd name="connsiteX0" fmla="*/ 324931 w 424831"/>
                <a:gd name="connsiteY0" fmla="*/ 86383 h 101150"/>
                <a:gd name="connsiteX1" fmla="*/ 130925 w 424831"/>
                <a:gd name="connsiteY1" fmla="*/ 86383 h 101150"/>
                <a:gd name="connsiteX2" fmla="*/ 24717 w 424831"/>
                <a:gd name="connsiteY2" fmla="*/ 62512 h 101150"/>
                <a:gd name="connsiteX3" fmla="*/ 15613 w 424831"/>
                <a:gd name="connsiteY3" fmla="*/ 38843 h 101150"/>
                <a:gd name="connsiteX4" fmla="*/ 102805 w 424831"/>
                <a:gd name="connsiteY4" fmla="*/ 15173 h 101150"/>
                <a:gd name="connsiteX5" fmla="*/ 295193 w 424831"/>
                <a:gd name="connsiteY5" fmla="*/ 15173 h 101150"/>
                <a:gd name="connsiteX6" fmla="*/ 401604 w 424831"/>
                <a:gd name="connsiteY6" fmla="*/ 38843 h 101150"/>
                <a:gd name="connsiteX7" fmla="*/ 411719 w 424831"/>
                <a:gd name="connsiteY7" fmla="*/ 62512 h 101150"/>
                <a:gd name="connsiteX8" fmla="*/ 324931 w 424831"/>
                <a:gd name="connsiteY8" fmla="*/ 86383 h 1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831" h="101150">
                  <a:moveTo>
                    <a:pt x="324931" y="86383"/>
                  </a:moveTo>
                  <a:lnTo>
                    <a:pt x="130925" y="86383"/>
                  </a:lnTo>
                  <a:cubicBezTo>
                    <a:pt x="77315" y="86383"/>
                    <a:pt x="29775" y="75662"/>
                    <a:pt x="24717" y="62512"/>
                  </a:cubicBezTo>
                  <a:lnTo>
                    <a:pt x="15613" y="38843"/>
                  </a:lnTo>
                  <a:cubicBezTo>
                    <a:pt x="10556" y="25693"/>
                    <a:pt x="49600" y="15173"/>
                    <a:pt x="102805" y="15173"/>
                  </a:cubicBezTo>
                  <a:lnTo>
                    <a:pt x="295193" y="15173"/>
                  </a:lnTo>
                  <a:cubicBezTo>
                    <a:pt x="348399" y="15173"/>
                    <a:pt x="395939" y="25693"/>
                    <a:pt x="401604" y="38843"/>
                  </a:cubicBezTo>
                  <a:lnTo>
                    <a:pt x="411719" y="62512"/>
                  </a:lnTo>
                  <a:cubicBezTo>
                    <a:pt x="417383" y="75662"/>
                    <a:pt x="378541" y="86383"/>
                    <a:pt x="324931" y="86383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89" name="Freeform: Shape 644">
              <a:extLst>
                <a:ext uri="{FF2B5EF4-FFF2-40B4-BE49-F238E27FC236}">
                  <a16:creationId xmlns:a16="http://schemas.microsoft.com/office/drawing/2014/main" id="{E1DAA762-208A-80CE-D526-2EB1A596FE73}"/>
                </a:ext>
              </a:extLst>
            </p:cNvPr>
            <p:cNvSpPr/>
            <p:nvPr/>
          </p:nvSpPr>
          <p:spPr>
            <a:xfrm>
              <a:off x="20477559" y="10672366"/>
              <a:ext cx="378201" cy="90047"/>
            </a:xfrm>
            <a:custGeom>
              <a:avLst/>
              <a:gdLst>
                <a:gd name="connsiteX0" fmla="*/ 328321 w 424831"/>
                <a:gd name="connsiteY0" fmla="*/ 86383 h 101150"/>
                <a:gd name="connsiteX1" fmla="*/ 134315 w 424831"/>
                <a:gd name="connsiteY1" fmla="*/ 86383 h 101150"/>
                <a:gd name="connsiteX2" fmla="*/ 26488 w 424831"/>
                <a:gd name="connsiteY2" fmla="*/ 62512 h 101150"/>
                <a:gd name="connsiteX3" fmla="*/ 15767 w 424831"/>
                <a:gd name="connsiteY3" fmla="*/ 38843 h 101150"/>
                <a:gd name="connsiteX4" fmla="*/ 101340 w 424831"/>
                <a:gd name="connsiteY4" fmla="*/ 15173 h 101150"/>
                <a:gd name="connsiteX5" fmla="*/ 293728 w 424831"/>
                <a:gd name="connsiteY5" fmla="*/ 15173 h 101150"/>
                <a:gd name="connsiteX6" fmla="*/ 401554 w 424831"/>
                <a:gd name="connsiteY6" fmla="*/ 38843 h 101150"/>
                <a:gd name="connsiteX7" fmla="*/ 413289 w 424831"/>
                <a:gd name="connsiteY7" fmla="*/ 62512 h 101150"/>
                <a:gd name="connsiteX8" fmla="*/ 328321 w 424831"/>
                <a:gd name="connsiteY8" fmla="*/ 86383 h 1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831" h="101150">
                  <a:moveTo>
                    <a:pt x="328321" y="86383"/>
                  </a:moveTo>
                  <a:lnTo>
                    <a:pt x="134315" y="86383"/>
                  </a:lnTo>
                  <a:cubicBezTo>
                    <a:pt x="80705" y="86383"/>
                    <a:pt x="32557" y="75662"/>
                    <a:pt x="26488" y="62512"/>
                  </a:cubicBezTo>
                  <a:lnTo>
                    <a:pt x="15767" y="38843"/>
                  </a:lnTo>
                  <a:cubicBezTo>
                    <a:pt x="9899" y="25693"/>
                    <a:pt x="48135" y="15173"/>
                    <a:pt x="101340" y="15173"/>
                  </a:cubicBezTo>
                  <a:lnTo>
                    <a:pt x="293728" y="15173"/>
                  </a:lnTo>
                  <a:cubicBezTo>
                    <a:pt x="346933" y="15173"/>
                    <a:pt x="395081" y="25693"/>
                    <a:pt x="401554" y="38843"/>
                  </a:cubicBezTo>
                  <a:lnTo>
                    <a:pt x="413289" y="62512"/>
                  </a:lnTo>
                  <a:cubicBezTo>
                    <a:pt x="419964" y="75662"/>
                    <a:pt x="381729" y="86383"/>
                    <a:pt x="328321" y="86383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0" name="Freeform: Shape 645">
              <a:extLst>
                <a:ext uri="{FF2B5EF4-FFF2-40B4-BE49-F238E27FC236}">
                  <a16:creationId xmlns:a16="http://schemas.microsoft.com/office/drawing/2014/main" id="{6BD58A72-0C21-BA78-CBE1-E6634E1B965B}"/>
                </a:ext>
              </a:extLst>
            </p:cNvPr>
            <p:cNvSpPr/>
            <p:nvPr/>
          </p:nvSpPr>
          <p:spPr>
            <a:xfrm>
              <a:off x="12787820" y="10677409"/>
              <a:ext cx="612326" cy="36019"/>
            </a:xfrm>
            <a:custGeom>
              <a:avLst/>
              <a:gdLst>
                <a:gd name="connsiteX0" fmla="*/ 15173 w 687822"/>
                <a:gd name="connsiteY0" fmla="*/ 32165 h 40460"/>
                <a:gd name="connsiteX1" fmla="*/ 113086 w 687822"/>
                <a:gd name="connsiteY1" fmla="*/ 15173 h 40460"/>
                <a:gd name="connsiteX2" fmla="*/ 607308 w 687822"/>
                <a:gd name="connsiteY2" fmla="*/ 15173 h 40460"/>
                <a:gd name="connsiteX3" fmla="*/ 690251 w 687822"/>
                <a:gd name="connsiteY3" fmla="*/ 32165 h 40460"/>
                <a:gd name="connsiteX4" fmla="*/ 15173 w 687822"/>
                <a:gd name="connsiteY4" fmla="*/ 32165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822" h="40460">
                  <a:moveTo>
                    <a:pt x="15173" y="32165"/>
                  </a:moveTo>
                  <a:cubicBezTo>
                    <a:pt x="19623" y="22860"/>
                    <a:pt x="63523" y="15173"/>
                    <a:pt x="113086" y="15173"/>
                  </a:cubicBezTo>
                  <a:lnTo>
                    <a:pt x="607308" y="15173"/>
                  </a:lnTo>
                  <a:cubicBezTo>
                    <a:pt x="656870" y="15173"/>
                    <a:pt x="694094" y="22658"/>
                    <a:pt x="690251" y="32165"/>
                  </a:cubicBezTo>
                  <a:lnTo>
                    <a:pt x="15173" y="32165"/>
                  </a:ln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1" name="Freeform: Shape 646">
              <a:extLst>
                <a:ext uri="{FF2B5EF4-FFF2-40B4-BE49-F238E27FC236}">
                  <a16:creationId xmlns:a16="http://schemas.microsoft.com/office/drawing/2014/main" id="{EFC62CF2-19EE-B762-CE40-74E6543C81AA}"/>
                </a:ext>
              </a:extLst>
            </p:cNvPr>
            <p:cNvSpPr/>
            <p:nvPr/>
          </p:nvSpPr>
          <p:spPr>
            <a:xfrm>
              <a:off x="11858903" y="11459926"/>
              <a:ext cx="162086" cy="180096"/>
            </a:xfrm>
            <a:custGeom>
              <a:avLst/>
              <a:gdLst>
                <a:gd name="connsiteX0" fmla="*/ 49545 w 182070"/>
                <a:gd name="connsiteY0" fmla="*/ 188140 h 202300"/>
                <a:gd name="connsiteX1" fmla="*/ 50557 w 182070"/>
                <a:gd name="connsiteY1" fmla="*/ 188140 h 202300"/>
                <a:gd name="connsiteX2" fmla="*/ 95872 w 182070"/>
                <a:gd name="connsiteY2" fmla="*/ 177216 h 202300"/>
                <a:gd name="connsiteX3" fmla="*/ 175175 w 182070"/>
                <a:gd name="connsiteY3" fmla="*/ 25691 h 202300"/>
                <a:gd name="connsiteX4" fmla="*/ 141592 w 182070"/>
                <a:gd name="connsiteY4" fmla="*/ 15173 h 202300"/>
                <a:gd name="connsiteX5" fmla="*/ 140581 w 182070"/>
                <a:gd name="connsiteY5" fmla="*/ 15173 h 202300"/>
                <a:gd name="connsiteX6" fmla="*/ 96074 w 182070"/>
                <a:gd name="connsiteY6" fmla="*/ 25691 h 202300"/>
                <a:gd name="connsiteX7" fmla="*/ 15559 w 182070"/>
                <a:gd name="connsiteY7" fmla="*/ 177216 h 202300"/>
                <a:gd name="connsiteX8" fmla="*/ 49545 w 182070"/>
                <a:gd name="connsiteY8" fmla="*/ 188140 h 20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070" h="202300">
                  <a:moveTo>
                    <a:pt x="49545" y="188140"/>
                  </a:moveTo>
                  <a:lnTo>
                    <a:pt x="50557" y="188140"/>
                  </a:lnTo>
                  <a:cubicBezTo>
                    <a:pt x="72405" y="188140"/>
                    <a:pt x="92838" y="183285"/>
                    <a:pt x="95872" y="177216"/>
                  </a:cubicBezTo>
                  <a:lnTo>
                    <a:pt x="175175" y="25691"/>
                  </a:lnTo>
                  <a:cubicBezTo>
                    <a:pt x="178208" y="19825"/>
                    <a:pt x="163238" y="15173"/>
                    <a:pt x="141592" y="15173"/>
                  </a:cubicBezTo>
                  <a:lnTo>
                    <a:pt x="140581" y="15173"/>
                  </a:lnTo>
                  <a:cubicBezTo>
                    <a:pt x="119137" y="15173"/>
                    <a:pt x="99109" y="19825"/>
                    <a:pt x="96074" y="25691"/>
                  </a:cubicBezTo>
                  <a:lnTo>
                    <a:pt x="15559" y="177216"/>
                  </a:lnTo>
                  <a:cubicBezTo>
                    <a:pt x="12524" y="183285"/>
                    <a:pt x="27697" y="188140"/>
                    <a:pt x="49545" y="1881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2" name="Freeform: Shape 647">
              <a:extLst>
                <a:ext uri="{FF2B5EF4-FFF2-40B4-BE49-F238E27FC236}">
                  <a16:creationId xmlns:a16="http://schemas.microsoft.com/office/drawing/2014/main" id="{F2B247D8-439C-39E0-30DA-1E5467A25ABA}"/>
                </a:ext>
              </a:extLst>
            </p:cNvPr>
            <p:cNvSpPr/>
            <p:nvPr/>
          </p:nvSpPr>
          <p:spPr>
            <a:xfrm>
              <a:off x="21470071" y="11459926"/>
              <a:ext cx="162086" cy="180096"/>
            </a:xfrm>
            <a:custGeom>
              <a:avLst/>
              <a:gdLst>
                <a:gd name="connsiteX0" fmla="*/ 139975 w 182070"/>
                <a:gd name="connsiteY0" fmla="*/ 188140 h 202300"/>
                <a:gd name="connsiteX1" fmla="*/ 140985 w 182070"/>
                <a:gd name="connsiteY1" fmla="*/ 188140 h 202300"/>
                <a:gd name="connsiteX2" fmla="*/ 174972 w 182070"/>
                <a:gd name="connsiteY2" fmla="*/ 177216 h 202300"/>
                <a:gd name="connsiteX3" fmla="*/ 94660 w 182070"/>
                <a:gd name="connsiteY3" fmla="*/ 25691 h 202300"/>
                <a:gd name="connsiteX4" fmla="*/ 50152 w 182070"/>
                <a:gd name="connsiteY4" fmla="*/ 15173 h 202300"/>
                <a:gd name="connsiteX5" fmla="*/ 49142 w 182070"/>
                <a:gd name="connsiteY5" fmla="*/ 15173 h 202300"/>
                <a:gd name="connsiteX6" fmla="*/ 15559 w 182070"/>
                <a:gd name="connsiteY6" fmla="*/ 25691 h 202300"/>
                <a:gd name="connsiteX7" fmla="*/ 94862 w 182070"/>
                <a:gd name="connsiteY7" fmla="*/ 177216 h 202300"/>
                <a:gd name="connsiteX8" fmla="*/ 139975 w 182070"/>
                <a:gd name="connsiteY8" fmla="*/ 188140 h 20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070" h="202300">
                  <a:moveTo>
                    <a:pt x="139975" y="188140"/>
                  </a:moveTo>
                  <a:lnTo>
                    <a:pt x="140985" y="188140"/>
                  </a:lnTo>
                  <a:cubicBezTo>
                    <a:pt x="162835" y="188140"/>
                    <a:pt x="178007" y="183285"/>
                    <a:pt x="174972" y="177216"/>
                  </a:cubicBezTo>
                  <a:lnTo>
                    <a:pt x="94660" y="25691"/>
                  </a:lnTo>
                  <a:cubicBezTo>
                    <a:pt x="91625" y="19825"/>
                    <a:pt x="71597" y="15173"/>
                    <a:pt x="50152" y="15173"/>
                  </a:cubicBezTo>
                  <a:lnTo>
                    <a:pt x="49142" y="15173"/>
                  </a:lnTo>
                  <a:cubicBezTo>
                    <a:pt x="27697" y="15173"/>
                    <a:pt x="12524" y="19825"/>
                    <a:pt x="15559" y="25691"/>
                  </a:cubicBezTo>
                  <a:lnTo>
                    <a:pt x="94862" y="177216"/>
                  </a:lnTo>
                  <a:cubicBezTo>
                    <a:pt x="97695" y="183285"/>
                    <a:pt x="118125" y="188140"/>
                    <a:pt x="139975" y="188140"/>
                  </a:cubicBezTo>
                  <a:close/>
                </a:path>
              </a:pathLst>
            </a:custGeom>
            <a:solidFill>
              <a:srgbClr val="F4F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3" name="Freeform: Shape 648">
              <a:extLst>
                <a:ext uri="{FF2B5EF4-FFF2-40B4-BE49-F238E27FC236}">
                  <a16:creationId xmlns:a16="http://schemas.microsoft.com/office/drawing/2014/main" id="{981A875F-0B73-EC07-8A84-BBA0FC9661F1}"/>
                </a:ext>
              </a:extLst>
            </p:cNvPr>
            <p:cNvSpPr/>
            <p:nvPr/>
          </p:nvSpPr>
          <p:spPr>
            <a:xfrm>
              <a:off x="13166670" y="10541618"/>
              <a:ext cx="450239" cy="72038"/>
            </a:xfrm>
            <a:custGeom>
              <a:avLst/>
              <a:gdLst>
                <a:gd name="connsiteX0" fmla="*/ 432194 w 505752"/>
                <a:gd name="connsiteY0" fmla="*/ 70805 h 80920"/>
                <a:gd name="connsiteX1" fmla="*/ 57331 w 505752"/>
                <a:gd name="connsiteY1" fmla="*/ 70805 h 80920"/>
                <a:gd name="connsiteX2" fmla="*/ 15455 w 505752"/>
                <a:gd name="connsiteY2" fmla="*/ 59678 h 80920"/>
                <a:gd name="connsiteX3" fmla="*/ 30222 w 505752"/>
                <a:gd name="connsiteY3" fmla="*/ 26299 h 80920"/>
                <a:gd name="connsiteX4" fmla="*/ 81810 w 505752"/>
                <a:gd name="connsiteY4" fmla="*/ 15173 h 80920"/>
                <a:gd name="connsiteX5" fmla="*/ 454448 w 505752"/>
                <a:gd name="connsiteY5" fmla="*/ 15173 h 80920"/>
                <a:gd name="connsiteX6" fmla="*/ 496728 w 505752"/>
                <a:gd name="connsiteY6" fmla="*/ 26299 h 80920"/>
                <a:gd name="connsiteX7" fmla="*/ 483579 w 505752"/>
                <a:gd name="connsiteY7" fmla="*/ 59678 h 80920"/>
                <a:gd name="connsiteX8" fmla="*/ 432194 w 505752"/>
                <a:gd name="connsiteY8" fmla="*/ 7080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752" h="80920">
                  <a:moveTo>
                    <a:pt x="432194" y="70805"/>
                  </a:moveTo>
                  <a:lnTo>
                    <a:pt x="57331" y="70805"/>
                  </a:lnTo>
                  <a:cubicBezTo>
                    <a:pt x="31436" y="70805"/>
                    <a:pt x="12622" y="65748"/>
                    <a:pt x="15455" y="59678"/>
                  </a:cubicBezTo>
                  <a:lnTo>
                    <a:pt x="30222" y="26299"/>
                  </a:lnTo>
                  <a:cubicBezTo>
                    <a:pt x="32852" y="20230"/>
                    <a:pt x="55915" y="15173"/>
                    <a:pt x="81810" y="15173"/>
                  </a:cubicBezTo>
                  <a:lnTo>
                    <a:pt x="454448" y="15173"/>
                  </a:lnTo>
                  <a:cubicBezTo>
                    <a:pt x="480141" y="15173"/>
                    <a:pt x="499156" y="20028"/>
                    <a:pt x="496728" y="26299"/>
                  </a:cubicBezTo>
                  <a:lnTo>
                    <a:pt x="483579" y="59678"/>
                  </a:lnTo>
                  <a:cubicBezTo>
                    <a:pt x="480949" y="65748"/>
                    <a:pt x="458089" y="70805"/>
                    <a:pt x="432194" y="70805"/>
                  </a:cubicBezTo>
                  <a:close/>
                </a:path>
              </a:pathLst>
            </a:custGeom>
            <a:solidFill>
              <a:srgbClr val="DEE5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4" name="Freeform: Shape 649">
              <a:extLst>
                <a:ext uri="{FF2B5EF4-FFF2-40B4-BE49-F238E27FC236}">
                  <a16:creationId xmlns:a16="http://schemas.microsoft.com/office/drawing/2014/main" id="{028374DE-7AF6-C1B5-C72E-1093620DC845}"/>
                </a:ext>
              </a:extLst>
            </p:cNvPr>
            <p:cNvSpPr/>
            <p:nvPr/>
          </p:nvSpPr>
          <p:spPr>
            <a:xfrm>
              <a:off x="19822534" y="10541618"/>
              <a:ext cx="450239" cy="72038"/>
            </a:xfrm>
            <a:custGeom>
              <a:avLst/>
              <a:gdLst>
                <a:gd name="connsiteX0" fmla="*/ 454375 w 505752"/>
                <a:gd name="connsiteY0" fmla="*/ 70805 h 80920"/>
                <a:gd name="connsiteX1" fmla="*/ 79510 w 505752"/>
                <a:gd name="connsiteY1" fmla="*/ 70805 h 80920"/>
                <a:gd name="connsiteX2" fmla="*/ 28329 w 505752"/>
                <a:gd name="connsiteY2" fmla="*/ 59678 h 80920"/>
                <a:gd name="connsiteX3" fmla="*/ 15381 w 505752"/>
                <a:gd name="connsiteY3" fmla="*/ 26299 h 80920"/>
                <a:gd name="connsiteX4" fmla="*/ 57662 w 505752"/>
                <a:gd name="connsiteY4" fmla="*/ 15173 h 80920"/>
                <a:gd name="connsiteX5" fmla="*/ 430301 w 505752"/>
                <a:gd name="connsiteY5" fmla="*/ 15173 h 80920"/>
                <a:gd name="connsiteX6" fmla="*/ 481685 w 505752"/>
                <a:gd name="connsiteY6" fmla="*/ 26299 h 80920"/>
                <a:gd name="connsiteX7" fmla="*/ 496251 w 505752"/>
                <a:gd name="connsiteY7" fmla="*/ 59678 h 80920"/>
                <a:gd name="connsiteX8" fmla="*/ 454375 w 505752"/>
                <a:gd name="connsiteY8" fmla="*/ 7080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752" h="80920">
                  <a:moveTo>
                    <a:pt x="454375" y="70805"/>
                  </a:moveTo>
                  <a:lnTo>
                    <a:pt x="79510" y="70805"/>
                  </a:lnTo>
                  <a:cubicBezTo>
                    <a:pt x="53617" y="70805"/>
                    <a:pt x="30756" y="65748"/>
                    <a:pt x="28329" y="59678"/>
                  </a:cubicBezTo>
                  <a:lnTo>
                    <a:pt x="15381" y="26299"/>
                  </a:lnTo>
                  <a:cubicBezTo>
                    <a:pt x="12954" y="20230"/>
                    <a:pt x="31970" y="15173"/>
                    <a:pt x="57662" y="15173"/>
                  </a:cubicBezTo>
                  <a:lnTo>
                    <a:pt x="430301" y="15173"/>
                  </a:lnTo>
                  <a:cubicBezTo>
                    <a:pt x="455992" y="15173"/>
                    <a:pt x="479055" y="20028"/>
                    <a:pt x="481685" y="26299"/>
                  </a:cubicBezTo>
                  <a:lnTo>
                    <a:pt x="496251" y="59678"/>
                  </a:lnTo>
                  <a:cubicBezTo>
                    <a:pt x="499082" y="65748"/>
                    <a:pt x="480268" y="70805"/>
                    <a:pt x="454375" y="70805"/>
                  </a:cubicBezTo>
                  <a:close/>
                </a:path>
              </a:pathLst>
            </a:custGeom>
            <a:solidFill>
              <a:srgbClr val="DEE5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5" name="Freeform: Shape 650">
              <a:extLst>
                <a:ext uri="{FF2B5EF4-FFF2-40B4-BE49-F238E27FC236}">
                  <a16:creationId xmlns:a16="http://schemas.microsoft.com/office/drawing/2014/main" id="{A1529F9A-DDEE-1B1C-144E-88C6BEF84AFC}"/>
                </a:ext>
              </a:extLst>
            </p:cNvPr>
            <p:cNvSpPr/>
            <p:nvPr/>
          </p:nvSpPr>
          <p:spPr>
            <a:xfrm>
              <a:off x="12305479" y="5418749"/>
              <a:ext cx="8878720" cy="5150738"/>
            </a:xfrm>
            <a:custGeom>
              <a:avLst/>
              <a:gdLst>
                <a:gd name="connsiteX0" fmla="*/ 9734970 w 9973433"/>
                <a:gd name="connsiteY0" fmla="*/ 32217 h 5785805"/>
                <a:gd name="connsiteX1" fmla="*/ 253939 w 9973433"/>
                <a:gd name="connsiteY1" fmla="*/ 32217 h 5785805"/>
                <a:gd name="connsiteX2" fmla="*/ 32217 w 9973433"/>
                <a:gd name="connsiteY2" fmla="*/ 253938 h 5785805"/>
                <a:gd name="connsiteX3" fmla="*/ 32217 w 9973433"/>
                <a:gd name="connsiteY3" fmla="*/ 5769874 h 5785805"/>
                <a:gd name="connsiteX4" fmla="*/ 9956491 w 9973433"/>
                <a:gd name="connsiteY4" fmla="*/ 5769874 h 5785805"/>
                <a:gd name="connsiteX5" fmla="*/ 9956491 w 9973433"/>
                <a:gd name="connsiteY5" fmla="*/ 253938 h 5785805"/>
                <a:gd name="connsiteX6" fmla="*/ 9734970 w 9973433"/>
                <a:gd name="connsiteY6" fmla="*/ 32217 h 57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3433" h="5785805">
                  <a:moveTo>
                    <a:pt x="9734970" y="32217"/>
                  </a:moveTo>
                  <a:lnTo>
                    <a:pt x="253939" y="32217"/>
                  </a:lnTo>
                  <a:cubicBezTo>
                    <a:pt x="131546" y="32217"/>
                    <a:pt x="32217" y="131546"/>
                    <a:pt x="32217" y="253938"/>
                  </a:cubicBezTo>
                  <a:lnTo>
                    <a:pt x="32217" y="5769874"/>
                  </a:lnTo>
                  <a:lnTo>
                    <a:pt x="9956491" y="5769874"/>
                  </a:lnTo>
                  <a:lnTo>
                    <a:pt x="9956491" y="253938"/>
                  </a:lnTo>
                  <a:cubicBezTo>
                    <a:pt x="9956491" y="131344"/>
                    <a:pt x="9857363" y="32217"/>
                    <a:pt x="9734970" y="32217"/>
                  </a:cubicBez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6" name="Freeform: Shape 651">
              <a:extLst>
                <a:ext uri="{FF2B5EF4-FFF2-40B4-BE49-F238E27FC236}">
                  <a16:creationId xmlns:a16="http://schemas.microsoft.com/office/drawing/2014/main" id="{EC8500B2-931F-72E9-AE55-2D5F1305D512}"/>
                </a:ext>
              </a:extLst>
            </p:cNvPr>
            <p:cNvSpPr/>
            <p:nvPr/>
          </p:nvSpPr>
          <p:spPr>
            <a:xfrm>
              <a:off x="12666030" y="5779119"/>
              <a:ext cx="8158337" cy="4484384"/>
            </a:xfrm>
            <a:custGeom>
              <a:avLst/>
              <a:gdLst>
                <a:gd name="connsiteX0" fmla="*/ 32217 w 9164229"/>
                <a:gd name="connsiteY0" fmla="*/ 32217 h 5037292"/>
                <a:gd name="connsiteX1" fmla="*/ 9146883 w 9164229"/>
                <a:gd name="connsiteY1" fmla="*/ 32217 h 5037292"/>
                <a:gd name="connsiteX2" fmla="*/ 9146883 w 9164229"/>
                <a:gd name="connsiteY2" fmla="*/ 5009830 h 5037292"/>
                <a:gd name="connsiteX3" fmla="*/ 32217 w 9164229"/>
                <a:gd name="connsiteY3" fmla="*/ 5009830 h 503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4229" h="5037292">
                  <a:moveTo>
                    <a:pt x="32217" y="32217"/>
                  </a:moveTo>
                  <a:lnTo>
                    <a:pt x="9146883" y="32217"/>
                  </a:lnTo>
                  <a:lnTo>
                    <a:pt x="9146883" y="5009830"/>
                  </a:lnTo>
                  <a:lnTo>
                    <a:pt x="32217" y="5009830"/>
                  </a:lnTo>
                  <a:close/>
                </a:path>
              </a:pathLst>
            </a:custGeom>
            <a:solidFill>
              <a:srgbClr val="F1F4FA"/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7" name="Freeform: Shape 653">
              <a:extLst>
                <a:ext uri="{FF2B5EF4-FFF2-40B4-BE49-F238E27FC236}">
                  <a16:creationId xmlns:a16="http://schemas.microsoft.com/office/drawing/2014/main" id="{04B9FC91-0E90-2659-5C44-C5711F9FA3F7}"/>
                </a:ext>
              </a:extLst>
            </p:cNvPr>
            <p:cNvSpPr/>
            <p:nvPr/>
          </p:nvSpPr>
          <p:spPr>
            <a:xfrm>
              <a:off x="12884712" y="5876957"/>
              <a:ext cx="3511867" cy="180096"/>
            </a:xfrm>
            <a:custGeom>
              <a:avLst/>
              <a:gdLst>
                <a:gd name="connsiteX0" fmla="*/ 15173 w 3944867"/>
                <a:gd name="connsiteY0" fmla="*/ 15172 h 202300"/>
                <a:gd name="connsiteX1" fmla="*/ 3933539 w 3944867"/>
                <a:gd name="connsiteY1" fmla="*/ 15172 h 202300"/>
                <a:gd name="connsiteX2" fmla="*/ 3933539 w 3944867"/>
                <a:gd name="connsiteY2" fmla="*/ 200683 h 202300"/>
                <a:gd name="connsiteX3" fmla="*/ 15173 w 3944867"/>
                <a:gd name="connsiteY3" fmla="*/ 200683 h 20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867" h="202300">
                  <a:moveTo>
                    <a:pt x="15173" y="15172"/>
                  </a:moveTo>
                  <a:lnTo>
                    <a:pt x="3933539" y="15172"/>
                  </a:lnTo>
                  <a:lnTo>
                    <a:pt x="3933539" y="200683"/>
                  </a:lnTo>
                  <a:lnTo>
                    <a:pt x="15173" y="200683"/>
                  </a:lnTo>
                  <a:close/>
                </a:path>
              </a:pathLst>
            </a:custGeom>
            <a:solidFill>
              <a:srgbClr val="F7F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8" name="Freeform: Shape 654">
              <a:extLst>
                <a:ext uri="{FF2B5EF4-FFF2-40B4-BE49-F238E27FC236}">
                  <a16:creationId xmlns:a16="http://schemas.microsoft.com/office/drawing/2014/main" id="{E58E8E71-E7E2-3480-7D8B-9B10EF5236C8}"/>
                </a:ext>
              </a:extLst>
            </p:cNvPr>
            <p:cNvSpPr/>
            <p:nvPr/>
          </p:nvSpPr>
          <p:spPr>
            <a:xfrm>
              <a:off x="19925375" y="5872995"/>
              <a:ext cx="198105" cy="198105"/>
            </a:xfrm>
            <a:custGeom>
              <a:avLst/>
              <a:gdLst>
                <a:gd name="connsiteX0" fmla="*/ 209381 w 222530"/>
                <a:gd name="connsiteY0" fmla="*/ 112277 h 222530"/>
                <a:gd name="connsiteX1" fmla="*/ 112277 w 222530"/>
                <a:gd name="connsiteY1" fmla="*/ 209382 h 222530"/>
                <a:gd name="connsiteX2" fmla="*/ 15173 w 222530"/>
                <a:gd name="connsiteY2" fmla="*/ 112277 h 222530"/>
                <a:gd name="connsiteX3" fmla="*/ 112277 w 222530"/>
                <a:gd name="connsiteY3" fmla="*/ 15173 h 222530"/>
                <a:gd name="connsiteX4" fmla="*/ 209381 w 222530"/>
                <a:gd name="connsiteY4" fmla="*/ 112277 h 2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530">
                  <a:moveTo>
                    <a:pt x="209381" y="112277"/>
                  </a:moveTo>
                  <a:cubicBezTo>
                    <a:pt x="209381" y="165887"/>
                    <a:pt x="165887" y="209382"/>
                    <a:pt x="112277" y="209382"/>
                  </a:cubicBezTo>
                  <a:cubicBezTo>
                    <a:pt x="58667" y="209382"/>
                    <a:pt x="15173" y="165887"/>
                    <a:pt x="15173" y="112277"/>
                  </a:cubicBezTo>
                  <a:cubicBezTo>
                    <a:pt x="15173" y="58668"/>
                    <a:pt x="58667" y="15173"/>
                    <a:pt x="112277" y="15173"/>
                  </a:cubicBezTo>
                  <a:cubicBezTo>
                    <a:pt x="166088" y="15173"/>
                    <a:pt x="209381" y="58668"/>
                    <a:pt x="209381" y="11227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299" name="Freeform: Shape 655">
              <a:extLst>
                <a:ext uri="{FF2B5EF4-FFF2-40B4-BE49-F238E27FC236}">
                  <a16:creationId xmlns:a16="http://schemas.microsoft.com/office/drawing/2014/main" id="{EFC049F3-71A8-421D-F6FF-491290B10E5E}"/>
                </a:ext>
              </a:extLst>
            </p:cNvPr>
            <p:cNvSpPr/>
            <p:nvPr/>
          </p:nvSpPr>
          <p:spPr>
            <a:xfrm>
              <a:off x="20177328" y="5872995"/>
              <a:ext cx="198105" cy="198105"/>
            </a:xfrm>
            <a:custGeom>
              <a:avLst/>
              <a:gdLst>
                <a:gd name="connsiteX0" fmla="*/ 209381 w 222530"/>
                <a:gd name="connsiteY0" fmla="*/ 112277 h 222530"/>
                <a:gd name="connsiteX1" fmla="*/ 112277 w 222530"/>
                <a:gd name="connsiteY1" fmla="*/ 209382 h 222530"/>
                <a:gd name="connsiteX2" fmla="*/ 15173 w 222530"/>
                <a:gd name="connsiteY2" fmla="*/ 112277 h 222530"/>
                <a:gd name="connsiteX3" fmla="*/ 112277 w 222530"/>
                <a:gd name="connsiteY3" fmla="*/ 15173 h 222530"/>
                <a:gd name="connsiteX4" fmla="*/ 209381 w 222530"/>
                <a:gd name="connsiteY4" fmla="*/ 112277 h 2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530">
                  <a:moveTo>
                    <a:pt x="209381" y="112277"/>
                  </a:moveTo>
                  <a:cubicBezTo>
                    <a:pt x="209381" y="165887"/>
                    <a:pt x="165887" y="209382"/>
                    <a:pt x="112277" y="209382"/>
                  </a:cubicBezTo>
                  <a:cubicBezTo>
                    <a:pt x="58667" y="209382"/>
                    <a:pt x="15173" y="165887"/>
                    <a:pt x="15173" y="112277"/>
                  </a:cubicBezTo>
                  <a:cubicBezTo>
                    <a:pt x="15173" y="58668"/>
                    <a:pt x="58667" y="15173"/>
                    <a:pt x="112277" y="15173"/>
                  </a:cubicBezTo>
                  <a:cubicBezTo>
                    <a:pt x="165887" y="15173"/>
                    <a:pt x="209381" y="58668"/>
                    <a:pt x="209381" y="11227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0" name="Freeform: Shape 656">
              <a:extLst>
                <a:ext uri="{FF2B5EF4-FFF2-40B4-BE49-F238E27FC236}">
                  <a16:creationId xmlns:a16="http://schemas.microsoft.com/office/drawing/2014/main" id="{3128D44C-31CE-5686-0A67-ECAE9B9F22C9}"/>
                </a:ext>
              </a:extLst>
            </p:cNvPr>
            <p:cNvSpPr/>
            <p:nvPr/>
          </p:nvSpPr>
          <p:spPr>
            <a:xfrm>
              <a:off x="20429102" y="5872995"/>
              <a:ext cx="198105" cy="198105"/>
            </a:xfrm>
            <a:custGeom>
              <a:avLst/>
              <a:gdLst>
                <a:gd name="connsiteX0" fmla="*/ 209382 w 222530"/>
                <a:gd name="connsiteY0" fmla="*/ 112277 h 222530"/>
                <a:gd name="connsiteX1" fmla="*/ 112277 w 222530"/>
                <a:gd name="connsiteY1" fmla="*/ 209382 h 222530"/>
                <a:gd name="connsiteX2" fmla="*/ 15173 w 222530"/>
                <a:gd name="connsiteY2" fmla="*/ 112277 h 222530"/>
                <a:gd name="connsiteX3" fmla="*/ 112277 w 222530"/>
                <a:gd name="connsiteY3" fmla="*/ 15173 h 222530"/>
                <a:gd name="connsiteX4" fmla="*/ 209382 w 222530"/>
                <a:gd name="connsiteY4" fmla="*/ 112277 h 2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30" h="222530">
                  <a:moveTo>
                    <a:pt x="209382" y="112277"/>
                  </a:moveTo>
                  <a:cubicBezTo>
                    <a:pt x="209382" y="165887"/>
                    <a:pt x="165887" y="209382"/>
                    <a:pt x="112277" y="209382"/>
                  </a:cubicBezTo>
                  <a:cubicBezTo>
                    <a:pt x="58668" y="209382"/>
                    <a:pt x="15173" y="165887"/>
                    <a:pt x="15173" y="112277"/>
                  </a:cubicBezTo>
                  <a:cubicBezTo>
                    <a:pt x="15173" y="58668"/>
                    <a:pt x="58668" y="15173"/>
                    <a:pt x="112277" y="15173"/>
                  </a:cubicBezTo>
                  <a:cubicBezTo>
                    <a:pt x="165887" y="15173"/>
                    <a:pt x="209382" y="58668"/>
                    <a:pt x="209382" y="11227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1" name="Freeform: Shape 660">
              <a:extLst>
                <a:ext uri="{FF2B5EF4-FFF2-40B4-BE49-F238E27FC236}">
                  <a16:creationId xmlns:a16="http://schemas.microsoft.com/office/drawing/2014/main" id="{41CCC18E-45C6-BCB9-6B50-F214F31E1447}"/>
                </a:ext>
              </a:extLst>
            </p:cNvPr>
            <p:cNvSpPr/>
            <p:nvPr/>
          </p:nvSpPr>
          <p:spPr>
            <a:xfrm>
              <a:off x="13344136" y="6475956"/>
              <a:ext cx="2305225" cy="2305225"/>
            </a:xfrm>
            <a:custGeom>
              <a:avLst/>
              <a:gdLst>
                <a:gd name="connsiteX0" fmla="*/ 2583584 w 2589451"/>
                <a:gd name="connsiteY0" fmla="*/ 1299581 h 2589451"/>
                <a:gd name="connsiteX1" fmla="*/ 2228546 w 2589451"/>
                <a:gd name="connsiteY1" fmla="*/ 2186266 h 2589451"/>
                <a:gd name="connsiteX2" fmla="*/ 2074595 w 2589451"/>
                <a:gd name="connsiteY2" fmla="*/ 2323223 h 2589451"/>
                <a:gd name="connsiteX3" fmla="*/ 1373016 w 2589451"/>
                <a:gd name="connsiteY3" fmla="*/ 2581764 h 2589451"/>
                <a:gd name="connsiteX4" fmla="*/ 1358855 w 2589451"/>
                <a:gd name="connsiteY4" fmla="*/ 2582573 h 2589451"/>
                <a:gd name="connsiteX5" fmla="*/ 1299378 w 2589451"/>
                <a:gd name="connsiteY5" fmla="*/ 2583787 h 2589451"/>
                <a:gd name="connsiteX6" fmla="*/ 406624 w 2589451"/>
                <a:gd name="connsiteY6" fmla="*/ 2223085 h 2589451"/>
                <a:gd name="connsiteX7" fmla="*/ 383359 w 2589451"/>
                <a:gd name="connsiteY7" fmla="*/ 2200022 h 2589451"/>
                <a:gd name="connsiteX8" fmla="*/ 15173 w 2589451"/>
                <a:gd name="connsiteY8" fmla="*/ 1299379 h 2589451"/>
                <a:gd name="connsiteX9" fmla="*/ 1299378 w 2589451"/>
                <a:gd name="connsiteY9" fmla="*/ 15173 h 2589451"/>
                <a:gd name="connsiteX10" fmla="*/ 2583584 w 2589451"/>
                <a:gd name="connsiteY10" fmla="*/ 1299581 h 258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451" h="2589451">
                  <a:moveTo>
                    <a:pt x="2583584" y="1299581"/>
                  </a:moveTo>
                  <a:cubicBezTo>
                    <a:pt x="2583584" y="1643695"/>
                    <a:pt x="2448244" y="1956047"/>
                    <a:pt x="2228546" y="2186266"/>
                  </a:cubicBezTo>
                  <a:cubicBezTo>
                    <a:pt x="2181006" y="2236234"/>
                    <a:pt x="2129621" y="2282156"/>
                    <a:pt x="2074595" y="2323223"/>
                  </a:cubicBezTo>
                  <a:cubicBezTo>
                    <a:pt x="1877756" y="2473331"/>
                    <a:pt x="1636411" y="2566591"/>
                    <a:pt x="1373016" y="2581764"/>
                  </a:cubicBezTo>
                  <a:cubicBezTo>
                    <a:pt x="1368362" y="2582169"/>
                    <a:pt x="1363507" y="2582169"/>
                    <a:pt x="1358855" y="2582573"/>
                  </a:cubicBezTo>
                  <a:cubicBezTo>
                    <a:pt x="1339030" y="2583383"/>
                    <a:pt x="1319203" y="2583787"/>
                    <a:pt x="1299378" y="2583787"/>
                  </a:cubicBezTo>
                  <a:cubicBezTo>
                    <a:pt x="952229" y="2583787"/>
                    <a:pt x="637854" y="2446425"/>
                    <a:pt x="406624" y="2223085"/>
                  </a:cubicBezTo>
                  <a:cubicBezTo>
                    <a:pt x="398734" y="2215599"/>
                    <a:pt x="391249" y="2207710"/>
                    <a:pt x="383359" y="2200022"/>
                  </a:cubicBezTo>
                  <a:cubicBezTo>
                    <a:pt x="155367" y="1968387"/>
                    <a:pt x="15173" y="1650169"/>
                    <a:pt x="15173" y="1299379"/>
                  </a:cubicBezTo>
                  <a:cubicBezTo>
                    <a:pt x="15173" y="590314"/>
                    <a:pt x="589909" y="15173"/>
                    <a:pt x="1299378" y="15173"/>
                  </a:cubicBezTo>
                  <a:cubicBezTo>
                    <a:pt x="2008848" y="15173"/>
                    <a:pt x="2583584" y="590516"/>
                    <a:pt x="2583584" y="1299581"/>
                  </a:cubicBezTo>
                  <a:close/>
                </a:path>
              </a:pathLst>
            </a:custGeom>
            <a:solidFill>
              <a:srgbClr val="DEE1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2" name="Freeform: Shape 661">
              <a:extLst>
                <a:ext uri="{FF2B5EF4-FFF2-40B4-BE49-F238E27FC236}">
                  <a16:creationId xmlns:a16="http://schemas.microsoft.com/office/drawing/2014/main" id="{2ED72346-C5DB-5B8C-0A4D-F75C8B0DAA39}"/>
                </a:ext>
              </a:extLst>
            </p:cNvPr>
            <p:cNvSpPr/>
            <p:nvPr/>
          </p:nvSpPr>
          <p:spPr>
            <a:xfrm>
              <a:off x="14265506" y="7633971"/>
              <a:ext cx="396211" cy="882469"/>
            </a:xfrm>
            <a:custGeom>
              <a:avLst/>
              <a:gdLst>
                <a:gd name="connsiteX0" fmla="*/ 438183 w 445061"/>
                <a:gd name="connsiteY0" fmla="*/ 968010 h 991274"/>
                <a:gd name="connsiteX1" fmla="*/ 72222 w 445061"/>
                <a:gd name="connsiteY1" fmla="*/ 976709 h 991274"/>
                <a:gd name="connsiteX2" fmla="*/ 15173 w 445061"/>
                <a:gd name="connsiteY2" fmla="*/ 24681 h 991274"/>
                <a:gd name="connsiteX3" fmla="*/ 415728 w 445061"/>
                <a:gd name="connsiteY3" fmla="*/ 15173 h 991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61" h="991274">
                  <a:moveTo>
                    <a:pt x="438183" y="968010"/>
                  </a:moveTo>
                  <a:lnTo>
                    <a:pt x="72222" y="976709"/>
                  </a:lnTo>
                  <a:lnTo>
                    <a:pt x="15173" y="24681"/>
                  </a:lnTo>
                  <a:lnTo>
                    <a:pt x="415728" y="151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3" name="Freeform: Shape 662">
              <a:extLst>
                <a:ext uri="{FF2B5EF4-FFF2-40B4-BE49-F238E27FC236}">
                  <a16:creationId xmlns:a16="http://schemas.microsoft.com/office/drawing/2014/main" id="{0DA63793-AE27-00DB-46DF-A0C36C444B6C}"/>
                </a:ext>
              </a:extLst>
            </p:cNvPr>
            <p:cNvSpPr/>
            <p:nvPr/>
          </p:nvSpPr>
          <p:spPr>
            <a:xfrm>
              <a:off x="14129973" y="6997873"/>
              <a:ext cx="756402" cy="1026546"/>
            </a:xfrm>
            <a:custGeom>
              <a:avLst/>
              <a:gdLst>
                <a:gd name="connsiteX0" fmla="*/ 15286 w 849663"/>
                <a:gd name="connsiteY0" fmla="*/ 433935 h 1153115"/>
                <a:gd name="connsiteX1" fmla="*/ 35516 w 849663"/>
                <a:gd name="connsiteY1" fmla="*/ 573321 h 1153115"/>
                <a:gd name="connsiteX2" fmla="*/ 161145 w 849663"/>
                <a:gd name="connsiteY2" fmla="*/ 746086 h 1153115"/>
                <a:gd name="connsiteX3" fmla="*/ 291629 w 849663"/>
                <a:gd name="connsiteY3" fmla="*/ 1017573 h 1153115"/>
                <a:gd name="connsiteX4" fmla="*/ 475925 w 849663"/>
                <a:gd name="connsiteY4" fmla="*/ 1146844 h 1153115"/>
                <a:gd name="connsiteX5" fmla="*/ 541471 w 849663"/>
                <a:gd name="connsiteY5" fmla="*/ 1149271 h 1153115"/>
                <a:gd name="connsiteX6" fmla="*/ 590226 w 849663"/>
                <a:gd name="connsiteY6" fmla="*/ 1127827 h 1153115"/>
                <a:gd name="connsiteX7" fmla="*/ 755303 w 849663"/>
                <a:gd name="connsiteY7" fmla="*/ 918446 h 1153115"/>
                <a:gd name="connsiteX8" fmla="*/ 807699 w 849663"/>
                <a:gd name="connsiteY8" fmla="*/ 788568 h 1153115"/>
                <a:gd name="connsiteX9" fmla="*/ 813768 w 849663"/>
                <a:gd name="connsiteY9" fmla="*/ 652218 h 1153115"/>
                <a:gd name="connsiteX10" fmla="*/ 829547 w 849663"/>
                <a:gd name="connsiteY10" fmla="*/ 560171 h 1153115"/>
                <a:gd name="connsiteX11" fmla="*/ 831773 w 849663"/>
                <a:gd name="connsiteY11" fmla="*/ 544189 h 1153115"/>
                <a:gd name="connsiteX12" fmla="*/ 847552 w 849663"/>
                <a:gd name="connsiteY12" fmla="*/ 391857 h 1153115"/>
                <a:gd name="connsiteX13" fmla="*/ 455695 w 849663"/>
                <a:gd name="connsiteY13" fmla="*/ 15173 h 1153115"/>
                <a:gd name="connsiteX14" fmla="*/ 362435 w 849663"/>
                <a:gd name="connsiteY14" fmla="*/ 17398 h 1153115"/>
                <a:gd name="connsiteX15" fmla="*/ 331078 w 849663"/>
                <a:gd name="connsiteY15" fmla="*/ 18814 h 1153115"/>
                <a:gd name="connsiteX16" fmla="*/ 15286 w 849663"/>
                <a:gd name="connsiteY16" fmla="*/ 433935 h 1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9663" h="1153115">
                  <a:moveTo>
                    <a:pt x="15286" y="433935"/>
                  </a:moveTo>
                  <a:cubicBezTo>
                    <a:pt x="16702" y="490984"/>
                    <a:pt x="24187" y="536502"/>
                    <a:pt x="35516" y="573321"/>
                  </a:cubicBezTo>
                  <a:cubicBezTo>
                    <a:pt x="72740" y="695915"/>
                    <a:pt x="151435" y="719989"/>
                    <a:pt x="161145" y="746086"/>
                  </a:cubicBezTo>
                  <a:cubicBezTo>
                    <a:pt x="179554" y="795245"/>
                    <a:pt x="223252" y="958704"/>
                    <a:pt x="291629" y="1017573"/>
                  </a:cubicBezTo>
                  <a:cubicBezTo>
                    <a:pt x="313478" y="1036590"/>
                    <a:pt x="443961" y="1142798"/>
                    <a:pt x="475925" y="1146844"/>
                  </a:cubicBezTo>
                  <a:cubicBezTo>
                    <a:pt x="487052" y="1148259"/>
                    <a:pt x="518004" y="1148866"/>
                    <a:pt x="541471" y="1149271"/>
                  </a:cubicBezTo>
                  <a:cubicBezTo>
                    <a:pt x="560082" y="1149473"/>
                    <a:pt x="577683" y="1141786"/>
                    <a:pt x="590226" y="1127827"/>
                  </a:cubicBezTo>
                  <a:cubicBezTo>
                    <a:pt x="636957" y="1075027"/>
                    <a:pt x="721114" y="977316"/>
                    <a:pt x="755303" y="918446"/>
                  </a:cubicBezTo>
                  <a:cubicBezTo>
                    <a:pt x="794752" y="850068"/>
                    <a:pt x="807699" y="788568"/>
                    <a:pt x="807699" y="788568"/>
                  </a:cubicBezTo>
                  <a:lnTo>
                    <a:pt x="813768" y="652218"/>
                  </a:lnTo>
                  <a:lnTo>
                    <a:pt x="829547" y="560171"/>
                  </a:lnTo>
                  <a:cubicBezTo>
                    <a:pt x="830357" y="554911"/>
                    <a:pt x="831166" y="549651"/>
                    <a:pt x="831773" y="544189"/>
                  </a:cubicBezTo>
                  <a:lnTo>
                    <a:pt x="847552" y="391857"/>
                  </a:lnTo>
                  <a:cubicBezTo>
                    <a:pt x="844922" y="282412"/>
                    <a:pt x="802237" y="19218"/>
                    <a:pt x="455695" y="15173"/>
                  </a:cubicBezTo>
                  <a:cubicBezTo>
                    <a:pt x="448816" y="15173"/>
                    <a:pt x="369312" y="17398"/>
                    <a:pt x="362435" y="17398"/>
                  </a:cubicBezTo>
                  <a:cubicBezTo>
                    <a:pt x="351712" y="17600"/>
                    <a:pt x="341193" y="18004"/>
                    <a:pt x="331078" y="18814"/>
                  </a:cubicBezTo>
                  <a:cubicBezTo>
                    <a:pt x="35315" y="42685"/>
                    <a:pt x="13263" y="352610"/>
                    <a:pt x="15286" y="4339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4" name="Freeform: Shape 663">
              <a:extLst>
                <a:ext uri="{FF2B5EF4-FFF2-40B4-BE49-F238E27FC236}">
                  <a16:creationId xmlns:a16="http://schemas.microsoft.com/office/drawing/2014/main" id="{CB4779BA-86BA-C0E1-82DB-2CC7D570E5EA}"/>
                </a:ext>
              </a:extLst>
            </p:cNvPr>
            <p:cNvSpPr/>
            <p:nvPr/>
          </p:nvSpPr>
          <p:spPr>
            <a:xfrm>
              <a:off x="14078653" y="6952749"/>
              <a:ext cx="846450" cy="828440"/>
            </a:xfrm>
            <a:custGeom>
              <a:avLst/>
              <a:gdLst>
                <a:gd name="connsiteX0" fmla="*/ 15884 w 950814"/>
                <a:gd name="connsiteY0" fmla="*/ 364052 h 930584"/>
                <a:gd name="connsiteX1" fmla="*/ 150212 w 950814"/>
                <a:gd name="connsiteY1" fmla="*/ 858071 h 930584"/>
                <a:gd name="connsiteX2" fmla="*/ 235381 w 950814"/>
                <a:gd name="connsiteY2" fmla="*/ 924223 h 930584"/>
                <a:gd name="connsiteX3" fmla="*/ 218185 w 950814"/>
                <a:gd name="connsiteY3" fmla="*/ 754492 h 930584"/>
                <a:gd name="connsiteX4" fmla="*/ 265928 w 950814"/>
                <a:gd name="connsiteY4" fmla="*/ 769867 h 930584"/>
                <a:gd name="connsiteX5" fmla="*/ 246710 w 950814"/>
                <a:gd name="connsiteY5" fmla="*/ 497368 h 930584"/>
                <a:gd name="connsiteX6" fmla="*/ 380633 w 950814"/>
                <a:gd name="connsiteY6" fmla="*/ 304373 h 930584"/>
                <a:gd name="connsiteX7" fmla="*/ 464789 w 950814"/>
                <a:gd name="connsiteY7" fmla="*/ 328042 h 930584"/>
                <a:gd name="connsiteX8" fmla="*/ 885171 w 950814"/>
                <a:gd name="connsiteY8" fmla="*/ 347868 h 930584"/>
                <a:gd name="connsiteX9" fmla="*/ 889015 w 950814"/>
                <a:gd name="connsiteY9" fmla="*/ 533984 h 930584"/>
                <a:gd name="connsiteX10" fmla="*/ 890431 w 950814"/>
                <a:gd name="connsiteY10" fmla="*/ 590224 h 930584"/>
                <a:gd name="connsiteX11" fmla="*/ 902569 w 950814"/>
                <a:gd name="connsiteY11" fmla="*/ 534591 h 930584"/>
                <a:gd name="connsiteX12" fmla="*/ 940196 w 950814"/>
                <a:gd name="connsiteY12" fmla="*/ 363041 h 930584"/>
                <a:gd name="connsiteX13" fmla="*/ 927654 w 950814"/>
                <a:gd name="connsiteY13" fmla="*/ 156896 h 930584"/>
                <a:gd name="connsiteX14" fmla="*/ 323179 w 950814"/>
                <a:gd name="connsiteY14" fmla="*/ 28637 h 930584"/>
                <a:gd name="connsiteX15" fmla="*/ 272806 w 950814"/>
                <a:gd name="connsiteY15" fmla="*/ 70918 h 930584"/>
                <a:gd name="connsiteX16" fmla="*/ 15884 w 950814"/>
                <a:gd name="connsiteY16" fmla="*/ 364052 h 9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0814" h="930584">
                  <a:moveTo>
                    <a:pt x="15884" y="364052"/>
                  </a:moveTo>
                  <a:cubicBezTo>
                    <a:pt x="75360" y="585572"/>
                    <a:pt x="150212" y="858071"/>
                    <a:pt x="150212" y="858071"/>
                  </a:cubicBezTo>
                  <a:lnTo>
                    <a:pt x="235381" y="924223"/>
                  </a:lnTo>
                  <a:lnTo>
                    <a:pt x="218185" y="754492"/>
                  </a:lnTo>
                  <a:lnTo>
                    <a:pt x="265928" y="769867"/>
                  </a:lnTo>
                  <a:cubicBezTo>
                    <a:pt x="228098" y="629471"/>
                    <a:pt x="246710" y="497368"/>
                    <a:pt x="246710" y="497368"/>
                  </a:cubicBezTo>
                  <a:cubicBezTo>
                    <a:pt x="181367" y="312870"/>
                    <a:pt x="326619" y="290010"/>
                    <a:pt x="380633" y="304373"/>
                  </a:cubicBezTo>
                  <a:cubicBezTo>
                    <a:pt x="409967" y="312263"/>
                    <a:pt x="438087" y="320152"/>
                    <a:pt x="464789" y="328042"/>
                  </a:cubicBezTo>
                  <a:cubicBezTo>
                    <a:pt x="632700" y="376392"/>
                    <a:pt x="754889" y="416043"/>
                    <a:pt x="885171" y="347868"/>
                  </a:cubicBezTo>
                  <a:lnTo>
                    <a:pt x="889015" y="533984"/>
                  </a:lnTo>
                  <a:lnTo>
                    <a:pt x="890431" y="590224"/>
                  </a:lnTo>
                  <a:lnTo>
                    <a:pt x="902569" y="534591"/>
                  </a:lnTo>
                  <a:lnTo>
                    <a:pt x="940196" y="363041"/>
                  </a:lnTo>
                  <a:lnTo>
                    <a:pt x="927654" y="156896"/>
                  </a:lnTo>
                  <a:cubicBezTo>
                    <a:pt x="889420" y="80831"/>
                    <a:pt x="472477" y="-21938"/>
                    <a:pt x="323179" y="28637"/>
                  </a:cubicBezTo>
                  <a:cubicBezTo>
                    <a:pt x="296880" y="37740"/>
                    <a:pt x="278875" y="51295"/>
                    <a:pt x="272806" y="70918"/>
                  </a:cubicBezTo>
                  <a:cubicBezTo>
                    <a:pt x="84666" y="10430"/>
                    <a:pt x="6781" y="330065"/>
                    <a:pt x="15884" y="3640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5" name="Freeform: Shape 664">
              <a:extLst>
                <a:ext uri="{FF2B5EF4-FFF2-40B4-BE49-F238E27FC236}">
                  <a16:creationId xmlns:a16="http://schemas.microsoft.com/office/drawing/2014/main" id="{9F415226-AA54-8FEB-A5E6-0D4DCCC73B42}"/>
                </a:ext>
              </a:extLst>
            </p:cNvPr>
            <p:cNvSpPr/>
            <p:nvPr/>
          </p:nvSpPr>
          <p:spPr>
            <a:xfrm>
              <a:off x="14142553" y="7487198"/>
              <a:ext cx="144077" cy="252134"/>
            </a:xfrm>
            <a:custGeom>
              <a:avLst/>
              <a:gdLst>
                <a:gd name="connsiteX0" fmla="*/ 144587 w 161840"/>
                <a:gd name="connsiteY0" fmla="*/ 273909 h 283221"/>
                <a:gd name="connsiteX1" fmla="*/ 38985 w 161840"/>
                <a:gd name="connsiteY1" fmla="*/ 173972 h 283221"/>
                <a:gd name="connsiteX2" fmla="*/ 53956 w 161840"/>
                <a:gd name="connsiteY2" fmla="*/ 16380 h 283221"/>
                <a:gd name="connsiteX3" fmla="*/ 128403 w 161840"/>
                <a:gd name="connsiteY3" fmla="*/ 54615 h 283221"/>
                <a:gd name="connsiteX4" fmla="*/ 166233 w 161840"/>
                <a:gd name="connsiteY4" fmla="*/ 262176 h 283221"/>
                <a:gd name="connsiteX5" fmla="*/ 144587 w 161840"/>
                <a:gd name="connsiteY5" fmla="*/ 273909 h 28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840" h="283221">
                  <a:moveTo>
                    <a:pt x="144587" y="273909"/>
                  </a:moveTo>
                  <a:cubicBezTo>
                    <a:pt x="131234" y="274314"/>
                    <a:pt x="68319" y="235674"/>
                    <a:pt x="38985" y="173972"/>
                  </a:cubicBezTo>
                  <a:cubicBezTo>
                    <a:pt x="1155" y="94468"/>
                    <a:pt x="10056" y="25686"/>
                    <a:pt x="53956" y="16380"/>
                  </a:cubicBezTo>
                  <a:cubicBezTo>
                    <a:pt x="97855" y="7074"/>
                    <a:pt x="128403" y="54615"/>
                    <a:pt x="128403" y="54615"/>
                  </a:cubicBezTo>
                  <a:lnTo>
                    <a:pt x="166233" y="262176"/>
                  </a:lnTo>
                  <a:cubicBezTo>
                    <a:pt x="162996" y="270470"/>
                    <a:pt x="152072" y="273707"/>
                    <a:pt x="144587" y="2739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6" name="Freeform: Shape 665">
              <a:extLst>
                <a:ext uri="{FF2B5EF4-FFF2-40B4-BE49-F238E27FC236}">
                  <a16:creationId xmlns:a16="http://schemas.microsoft.com/office/drawing/2014/main" id="{99816747-B71C-3348-53FC-358F77EDF36E}"/>
                </a:ext>
              </a:extLst>
            </p:cNvPr>
            <p:cNvSpPr/>
            <p:nvPr/>
          </p:nvSpPr>
          <p:spPr>
            <a:xfrm>
              <a:off x="14269077" y="7479854"/>
              <a:ext cx="342182" cy="198105"/>
            </a:xfrm>
            <a:custGeom>
              <a:avLst/>
              <a:gdLst>
                <a:gd name="connsiteX0" fmla="*/ 16219 w 384371"/>
                <a:gd name="connsiteY0" fmla="*/ 69946 h 222530"/>
                <a:gd name="connsiteX1" fmla="*/ 71043 w 384371"/>
                <a:gd name="connsiteY1" fmla="*/ 202453 h 222530"/>
                <a:gd name="connsiteX2" fmla="*/ 96533 w 384371"/>
                <a:gd name="connsiteY2" fmla="*/ 217625 h 222530"/>
                <a:gd name="connsiteX3" fmla="*/ 343339 w 384371"/>
                <a:gd name="connsiteY3" fmla="*/ 209938 h 222530"/>
                <a:gd name="connsiteX4" fmla="*/ 373685 w 384371"/>
                <a:gd name="connsiteY4" fmla="*/ 54975 h 222530"/>
                <a:gd name="connsiteX5" fmla="*/ 344149 w 384371"/>
                <a:gd name="connsiteY5" fmla="*/ 22405 h 222530"/>
                <a:gd name="connsiteX6" fmla="*/ 43328 w 384371"/>
                <a:gd name="connsiteY6" fmla="*/ 28474 h 222530"/>
                <a:gd name="connsiteX7" fmla="*/ 16219 w 384371"/>
                <a:gd name="connsiteY7" fmla="*/ 69946 h 2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371" h="222530">
                  <a:moveTo>
                    <a:pt x="16219" y="69946"/>
                  </a:moveTo>
                  <a:cubicBezTo>
                    <a:pt x="28964" y="120319"/>
                    <a:pt x="46564" y="165027"/>
                    <a:pt x="71043" y="202453"/>
                  </a:cubicBezTo>
                  <a:cubicBezTo>
                    <a:pt x="76707" y="211151"/>
                    <a:pt x="86216" y="216816"/>
                    <a:pt x="96533" y="217625"/>
                  </a:cubicBezTo>
                  <a:cubicBezTo>
                    <a:pt x="176644" y="223896"/>
                    <a:pt x="258980" y="221065"/>
                    <a:pt x="343339" y="209938"/>
                  </a:cubicBezTo>
                  <a:cubicBezTo>
                    <a:pt x="350421" y="211354"/>
                    <a:pt x="375303" y="129827"/>
                    <a:pt x="373685" y="54975"/>
                  </a:cubicBezTo>
                  <a:cubicBezTo>
                    <a:pt x="373281" y="38184"/>
                    <a:pt x="360738" y="24428"/>
                    <a:pt x="344149" y="22405"/>
                  </a:cubicBezTo>
                  <a:cubicBezTo>
                    <a:pt x="246033" y="10874"/>
                    <a:pt x="141241" y="13301"/>
                    <a:pt x="43328" y="28474"/>
                  </a:cubicBezTo>
                  <a:cubicBezTo>
                    <a:pt x="23907" y="31913"/>
                    <a:pt x="11364" y="50929"/>
                    <a:pt x="16219" y="69946"/>
                  </a:cubicBezTo>
                  <a:close/>
                </a:path>
              </a:pathLst>
            </a:custGeom>
            <a:solidFill>
              <a:srgbClr val="EAEFF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7" name="Freeform: Shape 666">
              <a:extLst>
                <a:ext uri="{FF2B5EF4-FFF2-40B4-BE49-F238E27FC236}">
                  <a16:creationId xmlns:a16="http://schemas.microsoft.com/office/drawing/2014/main" id="{C2CBB9CE-2F29-50A0-6997-4FE0F933156A}"/>
                </a:ext>
              </a:extLst>
            </p:cNvPr>
            <p:cNvSpPr/>
            <p:nvPr/>
          </p:nvSpPr>
          <p:spPr>
            <a:xfrm>
              <a:off x="14640276" y="7472095"/>
              <a:ext cx="324173" cy="198105"/>
            </a:xfrm>
            <a:custGeom>
              <a:avLst/>
              <a:gdLst>
                <a:gd name="connsiteX0" fmla="*/ 353834 w 364141"/>
                <a:gd name="connsiteY0" fmla="*/ 60859 h 222530"/>
                <a:gd name="connsiteX1" fmla="*/ 296381 w 364141"/>
                <a:gd name="connsiteY1" fmla="*/ 196198 h 222530"/>
                <a:gd name="connsiteX2" fmla="*/ 271497 w 364141"/>
                <a:gd name="connsiteY2" fmla="*/ 212585 h 222530"/>
                <a:gd name="connsiteX3" fmla="*/ 33390 w 364141"/>
                <a:gd name="connsiteY3" fmla="*/ 216429 h 222530"/>
                <a:gd name="connsiteX4" fmla="*/ 15183 w 364141"/>
                <a:gd name="connsiteY4" fmla="*/ 64500 h 222530"/>
                <a:gd name="connsiteX5" fmla="*/ 43100 w 364141"/>
                <a:gd name="connsiteY5" fmla="*/ 30514 h 222530"/>
                <a:gd name="connsiteX6" fmla="*/ 324500 w 364141"/>
                <a:gd name="connsiteY6" fmla="*/ 21208 h 222530"/>
                <a:gd name="connsiteX7" fmla="*/ 353834 w 364141"/>
                <a:gd name="connsiteY7" fmla="*/ 60859 h 2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141" h="222530">
                  <a:moveTo>
                    <a:pt x="353834" y="60859"/>
                  </a:moveTo>
                  <a:cubicBezTo>
                    <a:pt x="343517" y="111636"/>
                    <a:pt x="319039" y="157559"/>
                    <a:pt x="296381" y="196198"/>
                  </a:cubicBezTo>
                  <a:cubicBezTo>
                    <a:pt x="291121" y="205302"/>
                    <a:pt x="282017" y="211169"/>
                    <a:pt x="271497" y="212585"/>
                  </a:cubicBezTo>
                  <a:cubicBezTo>
                    <a:pt x="191791" y="222700"/>
                    <a:pt x="118154" y="223307"/>
                    <a:pt x="33390" y="216429"/>
                  </a:cubicBezTo>
                  <a:cubicBezTo>
                    <a:pt x="26511" y="218249"/>
                    <a:pt x="17004" y="139352"/>
                    <a:pt x="15183" y="64500"/>
                  </a:cubicBezTo>
                  <a:cubicBezTo>
                    <a:pt x="14778" y="47710"/>
                    <a:pt x="26714" y="33346"/>
                    <a:pt x="43100" y="30514"/>
                  </a:cubicBezTo>
                  <a:cubicBezTo>
                    <a:pt x="140609" y="14330"/>
                    <a:pt x="225980" y="10486"/>
                    <a:pt x="324500" y="21208"/>
                  </a:cubicBezTo>
                  <a:cubicBezTo>
                    <a:pt x="344327" y="23029"/>
                    <a:pt x="357678" y="41640"/>
                    <a:pt x="353834" y="60859"/>
                  </a:cubicBezTo>
                  <a:close/>
                </a:path>
              </a:pathLst>
            </a:custGeom>
            <a:solidFill>
              <a:srgbClr val="EAEFF5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8" name="Freeform: Shape 667">
              <a:extLst>
                <a:ext uri="{FF2B5EF4-FFF2-40B4-BE49-F238E27FC236}">
                  <a16:creationId xmlns:a16="http://schemas.microsoft.com/office/drawing/2014/main" id="{19209DF7-EBFA-5023-C0D5-83E860453ACC}"/>
                </a:ext>
              </a:extLst>
            </p:cNvPr>
            <p:cNvSpPr/>
            <p:nvPr/>
          </p:nvSpPr>
          <p:spPr>
            <a:xfrm>
              <a:off x="14269077" y="7472005"/>
              <a:ext cx="684363" cy="216115"/>
            </a:xfrm>
            <a:custGeom>
              <a:avLst/>
              <a:gdLst>
                <a:gd name="connsiteX0" fmla="*/ 16219 w 768743"/>
                <a:gd name="connsiteY0" fmla="*/ 78763 h 242761"/>
                <a:gd name="connsiteX1" fmla="*/ 71043 w 768743"/>
                <a:gd name="connsiteY1" fmla="*/ 211270 h 242761"/>
                <a:gd name="connsiteX2" fmla="*/ 96533 w 768743"/>
                <a:gd name="connsiteY2" fmla="*/ 226442 h 242761"/>
                <a:gd name="connsiteX3" fmla="*/ 208202 w 768743"/>
                <a:gd name="connsiteY3" fmla="*/ 229477 h 242761"/>
                <a:gd name="connsiteX4" fmla="*/ 343339 w 768743"/>
                <a:gd name="connsiteY4" fmla="*/ 218957 h 242761"/>
                <a:gd name="connsiteX5" fmla="*/ 343541 w 768743"/>
                <a:gd name="connsiteY5" fmla="*/ 218957 h 242761"/>
                <a:gd name="connsiteX6" fmla="*/ 372673 w 768743"/>
                <a:gd name="connsiteY6" fmla="*/ 99397 h 242761"/>
                <a:gd name="connsiteX7" fmla="*/ 433363 w 768743"/>
                <a:gd name="connsiteY7" fmla="*/ 98386 h 242761"/>
                <a:gd name="connsiteX8" fmla="*/ 450154 w 768743"/>
                <a:gd name="connsiteY8" fmla="*/ 216530 h 242761"/>
                <a:gd name="connsiteX9" fmla="*/ 450357 w 768743"/>
                <a:gd name="connsiteY9" fmla="*/ 216530 h 242761"/>
                <a:gd name="connsiteX10" fmla="*/ 580840 w 768743"/>
                <a:gd name="connsiteY10" fmla="*/ 220778 h 242761"/>
                <a:gd name="connsiteX11" fmla="*/ 688464 w 768743"/>
                <a:gd name="connsiteY11" fmla="*/ 212686 h 242761"/>
                <a:gd name="connsiteX12" fmla="*/ 713348 w 768743"/>
                <a:gd name="connsiteY12" fmla="*/ 196300 h 242761"/>
                <a:gd name="connsiteX13" fmla="*/ 770801 w 768743"/>
                <a:gd name="connsiteY13" fmla="*/ 60960 h 242761"/>
                <a:gd name="connsiteX14" fmla="*/ 741669 w 768743"/>
                <a:gd name="connsiteY14" fmla="*/ 21107 h 242761"/>
                <a:gd name="connsiteX15" fmla="*/ 612197 w 768743"/>
                <a:gd name="connsiteY15" fmla="*/ 15442 h 242761"/>
                <a:gd name="connsiteX16" fmla="*/ 460269 w 768743"/>
                <a:gd name="connsiteY16" fmla="*/ 30413 h 242761"/>
                <a:gd name="connsiteX17" fmla="*/ 432757 w 768743"/>
                <a:gd name="connsiteY17" fmla="*/ 61971 h 242761"/>
                <a:gd name="connsiteX18" fmla="*/ 373684 w 768743"/>
                <a:gd name="connsiteY18" fmla="*/ 62578 h 242761"/>
                <a:gd name="connsiteX19" fmla="*/ 344351 w 768743"/>
                <a:gd name="connsiteY19" fmla="*/ 31424 h 242761"/>
                <a:gd name="connsiteX20" fmla="*/ 191209 w 768743"/>
                <a:gd name="connsiteY20" fmla="*/ 24546 h 242761"/>
                <a:gd name="connsiteX21" fmla="*/ 43529 w 768743"/>
                <a:gd name="connsiteY21" fmla="*/ 37493 h 242761"/>
                <a:gd name="connsiteX22" fmla="*/ 16219 w 768743"/>
                <a:gd name="connsiteY22" fmla="*/ 78763 h 242761"/>
                <a:gd name="connsiteX23" fmla="*/ 453593 w 768743"/>
                <a:gd name="connsiteY23" fmla="*/ 63995 h 242761"/>
                <a:gd name="connsiteX24" fmla="*/ 463708 w 768743"/>
                <a:gd name="connsiteY24" fmla="*/ 51655 h 242761"/>
                <a:gd name="connsiteX25" fmla="*/ 612601 w 768743"/>
                <a:gd name="connsiteY25" fmla="*/ 36886 h 242761"/>
                <a:gd name="connsiteX26" fmla="*/ 739444 w 768743"/>
                <a:gd name="connsiteY26" fmla="*/ 42348 h 242761"/>
                <a:gd name="connsiteX27" fmla="*/ 747738 w 768743"/>
                <a:gd name="connsiteY27" fmla="*/ 47204 h 242761"/>
                <a:gd name="connsiteX28" fmla="*/ 749762 w 768743"/>
                <a:gd name="connsiteY28" fmla="*/ 56712 h 242761"/>
                <a:gd name="connsiteX29" fmla="*/ 694938 w 768743"/>
                <a:gd name="connsiteY29" fmla="*/ 185375 h 242761"/>
                <a:gd name="connsiteX30" fmla="*/ 685834 w 768743"/>
                <a:gd name="connsiteY30" fmla="*/ 191444 h 242761"/>
                <a:gd name="connsiteX31" fmla="*/ 580436 w 768743"/>
                <a:gd name="connsiteY31" fmla="*/ 199334 h 242761"/>
                <a:gd name="connsiteX32" fmla="*/ 464922 w 768743"/>
                <a:gd name="connsiteY32" fmla="*/ 196097 h 242761"/>
                <a:gd name="connsiteX33" fmla="*/ 453593 w 768743"/>
                <a:gd name="connsiteY33" fmla="*/ 63995 h 242761"/>
                <a:gd name="connsiteX34" fmla="*/ 36854 w 768743"/>
                <a:gd name="connsiteY34" fmla="*/ 73503 h 242761"/>
                <a:gd name="connsiteX35" fmla="*/ 38471 w 768743"/>
                <a:gd name="connsiteY35" fmla="*/ 63995 h 242761"/>
                <a:gd name="connsiteX36" fmla="*/ 46564 w 768743"/>
                <a:gd name="connsiteY36" fmla="*/ 58735 h 242761"/>
                <a:gd name="connsiteX37" fmla="*/ 191613 w 768743"/>
                <a:gd name="connsiteY37" fmla="*/ 45989 h 242761"/>
                <a:gd name="connsiteX38" fmla="*/ 341721 w 768743"/>
                <a:gd name="connsiteY38" fmla="*/ 52666 h 242761"/>
                <a:gd name="connsiteX39" fmla="*/ 352443 w 768743"/>
                <a:gd name="connsiteY39" fmla="*/ 64399 h 242761"/>
                <a:gd name="connsiteX40" fmla="*/ 331404 w 768743"/>
                <a:gd name="connsiteY40" fmla="*/ 198727 h 242761"/>
                <a:gd name="connsiteX41" fmla="*/ 207999 w 768743"/>
                <a:gd name="connsiteY41" fmla="*/ 208033 h 242761"/>
                <a:gd name="connsiteX42" fmla="*/ 98555 w 768743"/>
                <a:gd name="connsiteY42" fmla="*/ 205201 h 242761"/>
                <a:gd name="connsiteX43" fmla="*/ 89249 w 768743"/>
                <a:gd name="connsiteY43" fmla="*/ 199738 h 242761"/>
                <a:gd name="connsiteX44" fmla="*/ 36854 w 768743"/>
                <a:gd name="connsiteY44" fmla="*/ 73503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68743" h="242761">
                  <a:moveTo>
                    <a:pt x="16219" y="78763"/>
                  </a:moveTo>
                  <a:cubicBezTo>
                    <a:pt x="28964" y="129135"/>
                    <a:pt x="46564" y="173844"/>
                    <a:pt x="71043" y="211270"/>
                  </a:cubicBezTo>
                  <a:cubicBezTo>
                    <a:pt x="76706" y="219968"/>
                    <a:pt x="86215" y="225633"/>
                    <a:pt x="96533" y="226442"/>
                  </a:cubicBezTo>
                  <a:cubicBezTo>
                    <a:pt x="133350" y="229275"/>
                    <a:pt x="170574" y="230286"/>
                    <a:pt x="208202" y="229477"/>
                  </a:cubicBezTo>
                  <a:cubicBezTo>
                    <a:pt x="252708" y="228465"/>
                    <a:pt x="297821" y="224824"/>
                    <a:pt x="343339" y="218957"/>
                  </a:cubicBezTo>
                  <a:cubicBezTo>
                    <a:pt x="343339" y="218957"/>
                    <a:pt x="343541" y="218957"/>
                    <a:pt x="343541" y="218957"/>
                  </a:cubicBezTo>
                  <a:cubicBezTo>
                    <a:pt x="349610" y="218755"/>
                    <a:pt x="368020" y="161706"/>
                    <a:pt x="372673" y="99397"/>
                  </a:cubicBezTo>
                  <a:cubicBezTo>
                    <a:pt x="375910" y="98386"/>
                    <a:pt x="402613" y="90293"/>
                    <a:pt x="433363" y="98386"/>
                  </a:cubicBezTo>
                  <a:cubicBezTo>
                    <a:pt x="436600" y="160694"/>
                    <a:pt x="444287" y="216732"/>
                    <a:pt x="450154" y="216530"/>
                  </a:cubicBezTo>
                  <a:cubicBezTo>
                    <a:pt x="450154" y="216530"/>
                    <a:pt x="450357" y="216530"/>
                    <a:pt x="450357" y="216530"/>
                  </a:cubicBezTo>
                  <a:cubicBezTo>
                    <a:pt x="496278" y="220373"/>
                    <a:pt x="538762" y="221789"/>
                    <a:pt x="580840" y="220778"/>
                  </a:cubicBezTo>
                  <a:cubicBezTo>
                    <a:pt x="616445" y="219968"/>
                    <a:pt x="651848" y="217338"/>
                    <a:pt x="688464" y="212686"/>
                  </a:cubicBezTo>
                  <a:cubicBezTo>
                    <a:pt x="698782" y="211270"/>
                    <a:pt x="707885" y="205403"/>
                    <a:pt x="713348" y="196300"/>
                  </a:cubicBezTo>
                  <a:cubicBezTo>
                    <a:pt x="736006" y="157660"/>
                    <a:pt x="760483" y="111940"/>
                    <a:pt x="770801" y="60960"/>
                  </a:cubicBezTo>
                  <a:cubicBezTo>
                    <a:pt x="774644" y="41741"/>
                    <a:pt x="761293" y="23130"/>
                    <a:pt x="741669" y="21107"/>
                  </a:cubicBezTo>
                  <a:cubicBezTo>
                    <a:pt x="696557" y="16252"/>
                    <a:pt x="654074" y="14431"/>
                    <a:pt x="612197" y="15442"/>
                  </a:cubicBezTo>
                  <a:cubicBezTo>
                    <a:pt x="562431" y="16656"/>
                    <a:pt x="513070" y="21714"/>
                    <a:pt x="460269" y="30413"/>
                  </a:cubicBezTo>
                  <a:cubicBezTo>
                    <a:pt x="444692" y="33043"/>
                    <a:pt x="433363" y="46192"/>
                    <a:pt x="432757" y="61971"/>
                  </a:cubicBezTo>
                  <a:cubicBezTo>
                    <a:pt x="408278" y="57521"/>
                    <a:pt x="386834" y="59948"/>
                    <a:pt x="373684" y="62578"/>
                  </a:cubicBezTo>
                  <a:cubicBezTo>
                    <a:pt x="372673" y="46394"/>
                    <a:pt x="360535" y="33245"/>
                    <a:pt x="344351" y="31424"/>
                  </a:cubicBezTo>
                  <a:cubicBezTo>
                    <a:pt x="294382" y="25558"/>
                    <a:pt x="242796" y="23332"/>
                    <a:pt x="191209" y="24546"/>
                  </a:cubicBezTo>
                  <a:cubicBezTo>
                    <a:pt x="141443" y="25759"/>
                    <a:pt x="91676" y="30210"/>
                    <a:pt x="43529" y="37493"/>
                  </a:cubicBezTo>
                  <a:cubicBezTo>
                    <a:pt x="23906" y="40730"/>
                    <a:pt x="11364" y="59746"/>
                    <a:pt x="16219" y="78763"/>
                  </a:cubicBezTo>
                  <a:close/>
                  <a:moveTo>
                    <a:pt x="453593" y="63995"/>
                  </a:moveTo>
                  <a:cubicBezTo>
                    <a:pt x="453391" y="57926"/>
                    <a:pt x="457639" y="52666"/>
                    <a:pt x="463708" y="51655"/>
                  </a:cubicBezTo>
                  <a:cubicBezTo>
                    <a:pt x="516913" y="42753"/>
                    <a:pt x="565667" y="37898"/>
                    <a:pt x="612601" y="36886"/>
                  </a:cubicBezTo>
                  <a:cubicBezTo>
                    <a:pt x="653871" y="35874"/>
                    <a:pt x="695343" y="37696"/>
                    <a:pt x="739444" y="42348"/>
                  </a:cubicBezTo>
                  <a:cubicBezTo>
                    <a:pt x="744097" y="42753"/>
                    <a:pt x="746727" y="45585"/>
                    <a:pt x="747738" y="47204"/>
                  </a:cubicBezTo>
                  <a:cubicBezTo>
                    <a:pt x="748953" y="48822"/>
                    <a:pt x="750773" y="52261"/>
                    <a:pt x="749762" y="56712"/>
                  </a:cubicBezTo>
                  <a:cubicBezTo>
                    <a:pt x="740052" y="104252"/>
                    <a:pt x="716584" y="148354"/>
                    <a:pt x="694938" y="185375"/>
                  </a:cubicBezTo>
                  <a:cubicBezTo>
                    <a:pt x="692915" y="188612"/>
                    <a:pt x="689678" y="190837"/>
                    <a:pt x="685834" y="191444"/>
                  </a:cubicBezTo>
                  <a:cubicBezTo>
                    <a:pt x="650028" y="195895"/>
                    <a:pt x="615636" y="198525"/>
                    <a:pt x="580436" y="199334"/>
                  </a:cubicBezTo>
                  <a:cubicBezTo>
                    <a:pt x="544022" y="200143"/>
                    <a:pt x="506192" y="199131"/>
                    <a:pt x="464922" y="196097"/>
                  </a:cubicBezTo>
                  <a:cubicBezTo>
                    <a:pt x="460674" y="174451"/>
                    <a:pt x="455009" y="121852"/>
                    <a:pt x="453593" y="63995"/>
                  </a:cubicBezTo>
                  <a:close/>
                  <a:moveTo>
                    <a:pt x="36854" y="73503"/>
                  </a:moveTo>
                  <a:cubicBezTo>
                    <a:pt x="35640" y="69052"/>
                    <a:pt x="37460" y="65613"/>
                    <a:pt x="38471" y="63995"/>
                  </a:cubicBezTo>
                  <a:cubicBezTo>
                    <a:pt x="39484" y="62376"/>
                    <a:pt x="42114" y="59544"/>
                    <a:pt x="46564" y="58735"/>
                  </a:cubicBezTo>
                  <a:cubicBezTo>
                    <a:pt x="93903" y="51452"/>
                    <a:pt x="142657" y="47001"/>
                    <a:pt x="191613" y="45989"/>
                  </a:cubicBezTo>
                  <a:cubicBezTo>
                    <a:pt x="242796" y="44776"/>
                    <a:pt x="293371" y="47001"/>
                    <a:pt x="341721" y="52666"/>
                  </a:cubicBezTo>
                  <a:cubicBezTo>
                    <a:pt x="347790" y="53475"/>
                    <a:pt x="352240" y="58330"/>
                    <a:pt x="352443" y="64399"/>
                  </a:cubicBezTo>
                  <a:cubicBezTo>
                    <a:pt x="353656" y="120639"/>
                    <a:pt x="339294" y="178901"/>
                    <a:pt x="331404" y="198727"/>
                  </a:cubicBezTo>
                  <a:cubicBezTo>
                    <a:pt x="289325" y="203987"/>
                    <a:pt x="247853" y="207021"/>
                    <a:pt x="207999" y="208033"/>
                  </a:cubicBezTo>
                  <a:cubicBezTo>
                    <a:pt x="170777" y="208842"/>
                    <a:pt x="133958" y="208033"/>
                    <a:pt x="98555" y="205201"/>
                  </a:cubicBezTo>
                  <a:cubicBezTo>
                    <a:pt x="94711" y="204998"/>
                    <a:pt x="91273" y="202975"/>
                    <a:pt x="89249" y="199738"/>
                  </a:cubicBezTo>
                  <a:cubicBezTo>
                    <a:pt x="66794" y="165752"/>
                    <a:pt x="49800" y="124482"/>
                    <a:pt x="36854" y="735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09" name="Freeform: Shape 668">
              <a:extLst>
                <a:ext uri="{FF2B5EF4-FFF2-40B4-BE49-F238E27FC236}">
                  <a16:creationId xmlns:a16="http://schemas.microsoft.com/office/drawing/2014/main" id="{5F0C0559-517B-9824-8113-60DD1C09A612}"/>
                </a:ext>
              </a:extLst>
            </p:cNvPr>
            <p:cNvSpPr/>
            <p:nvPr/>
          </p:nvSpPr>
          <p:spPr>
            <a:xfrm>
              <a:off x="14352851" y="6952912"/>
              <a:ext cx="576307" cy="486258"/>
            </a:xfrm>
            <a:custGeom>
              <a:avLst/>
              <a:gdLst>
                <a:gd name="connsiteX0" fmla="*/ 15173 w 647362"/>
                <a:gd name="connsiteY0" fmla="*/ 28655 h 546212"/>
                <a:gd name="connsiteX1" fmla="*/ 156986 w 647362"/>
                <a:gd name="connsiteY1" fmla="*/ 328061 h 546212"/>
                <a:gd name="connsiteX2" fmla="*/ 581211 w 647362"/>
                <a:gd name="connsiteY2" fmla="*/ 533801 h 546212"/>
                <a:gd name="connsiteX3" fmla="*/ 594563 w 647362"/>
                <a:gd name="connsiteY3" fmla="*/ 534408 h 546212"/>
                <a:gd name="connsiteX4" fmla="*/ 632190 w 647362"/>
                <a:gd name="connsiteY4" fmla="*/ 362857 h 546212"/>
                <a:gd name="connsiteX5" fmla="*/ 619648 w 647362"/>
                <a:gd name="connsiteY5" fmla="*/ 156712 h 546212"/>
                <a:gd name="connsiteX6" fmla="*/ 15173 w 647362"/>
                <a:gd name="connsiteY6" fmla="*/ 28655 h 54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362" h="546212">
                  <a:moveTo>
                    <a:pt x="15173" y="28655"/>
                  </a:moveTo>
                  <a:cubicBezTo>
                    <a:pt x="33785" y="142753"/>
                    <a:pt x="84563" y="245320"/>
                    <a:pt x="156986" y="328061"/>
                  </a:cubicBezTo>
                  <a:cubicBezTo>
                    <a:pt x="261777" y="447419"/>
                    <a:pt x="412897" y="525304"/>
                    <a:pt x="581211" y="533801"/>
                  </a:cubicBezTo>
                  <a:cubicBezTo>
                    <a:pt x="585459" y="534206"/>
                    <a:pt x="590113" y="534408"/>
                    <a:pt x="594563" y="534408"/>
                  </a:cubicBezTo>
                  <a:lnTo>
                    <a:pt x="632190" y="362857"/>
                  </a:lnTo>
                  <a:lnTo>
                    <a:pt x="619648" y="156712"/>
                  </a:lnTo>
                  <a:cubicBezTo>
                    <a:pt x="581211" y="80647"/>
                    <a:pt x="164269" y="-21920"/>
                    <a:pt x="15173" y="28655"/>
                  </a:cubicBez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0" name="Freeform: Shape 669">
              <a:extLst>
                <a:ext uri="{FF2B5EF4-FFF2-40B4-BE49-F238E27FC236}">
                  <a16:creationId xmlns:a16="http://schemas.microsoft.com/office/drawing/2014/main" id="{0F1D7B3F-63F0-2D16-7B90-0210B2AEB677}"/>
                </a:ext>
              </a:extLst>
            </p:cNvPr>
            <p:cNvSpPr/>
            <p:nvPr/>
          </p:nvSpPr>
          <p:spPr>
            <a:xfrm>
              <a:off x="14259382" y="7610739"/>
              <a:ext cx="594316" cy="432230"/>
            </a:xfrm>
            <a:custGeom>
              <a:avLst/>
              <a:gdLst>
                <a:gd name="connsiteX0" fmla="*/ 463270 w 667592"/>
                <a:gd name="connsiteY0" fmla="*/ 174990 h 485522"/>
                <a:gd name="connsiteX1" fmla="*/ 558756 w 667592"/>
                <a:gd name="connsiteY1" fmla="*/ 215653 h 485522"/>
                <a:gd name="connsiteX2" fmla="*/ 571096 w 667592"/>
                <a:gd name="connsiteY2" fmla="*/ 286458 h 485522"/>
                <a:gd name="connsiteX3" fmla="*/ 661727 w 667592"/>
                <a:gd name="connsiteY3" fmla="*/ 100745 h 485522"/>
                <a:gd name="connsiteX4" fmla="*/ 630370 w 667592"/>
                <a:gd name="connsiteY4" fmla="*/ 268453 h 485522"/>
                <a:gd name="connsiteX5" fmla="*/ 579593 w 667592"/>
                <a:gd name="connsiteY5" fmla="*/ 375875 h 485522"/>
                <a:gd name="connsiteX6" fmla="*/ 449918 w 667592"/>
                <a:gd name="connsiteY6" fmla="*/ 464078 h 485522"/>
                <a:gd name="connsiteX7" fmla="*/ 341889 w 667592"/>
                <a:gd name="connsiteY7" fmla="*/ 472373 h 485522"/>
                <a:gd name="connsiteX8" fmla="*/ 248629 w 667592"/>
                <a:gd name="connsiteY8" fmla="*/ 450524 h 485522"/>
                <a:gd name="connsiteX9" fmla="*/ 106613 w 667592"/>
                <a:gd name="connsiteY9" fmla="*/ 349373 h 485522"/>
                <a:gd name="connsiteX10" fmla="*/ 50980 w 667592"/>
                <a:gd name="connsiteY10" fmla="*/ 259147 h 485522"/>
                <a:gd name="connsiteX11" fmla="*/ 15173 w 667592"/>
                <a:gd name="connsiteY11" fmla="*/ 15173 h 485522"/>
                <a:gd name="connsiteX12" fmla="*/ 62917 w 667592"/>
                <a:gd name="connsiteY12" fmla="*/ 30547 h 485522"/>
                <a:gd name="connsiteX13" fmla="*/ 92654 w 667592"/>
                <a:gd name="connsiteY13" fmla="*/ 164066 h 485522"/>
                <a:gd name="connsiteX14" fmla="*/ 125629 w 667592"/>
                <a:gd name="connsiteY14" fmla="*/ 208572 h 485522"/>
                <a:gd name="connsiteX15" fmla="*/ 251865 w 667592"/>
                <a:gd name="connsiteY15" fmla="*/ 291313 h 485522"/>
                <a:gd name="connsiteX16" fmla="*/ 273106 w 667592"/>
                <a:gd name="connsiteY16" fmla="*/ 221924 h 485522"/>
                <a:gd name="connsiteX17" fmla="*/ 401163 w 667592"/>
                <a:gd name="connsiteY17" fmla="*/ 176204 h 485522"/>
                <a:gd name="connsiteX18" fmla="*/ 435757 w 667592"/>
                <a:gd name="connsiteY18" fmla="*/ 181261 h 485522"/>
                <a:gd name="connsiteX19" fmla="*/ 463270 w 667592"/>
                <a:gd name="connsiteY19" fmla="*/ 174990 h 48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7592" h="485522">
                  <a:moveTo>
                    <a:pt x="463270" y="174990"/>
                  </a:moveTo>
                  <a:lnTo>
                    <a:pt x="558756" y="215653"/>
                  </a:lnTo>
                  <a:lnTo>
                    <a:pt x="571096" y="286458"/>
                  </a:lnTo>
                  <a:cubicBezTo>
                    <a:pt x="608724" y="234467"/>
                    <a:pt x="642104" y="168314"/>
                    <a:pt x="661727" y="100745"/>
                  </a:cubicBezTo>
                  <a:cubicBezTo>
                    <a:pt x="657478" y="159615"/>
                    <a:pt x="647565" y="213427"/>
                    <a:pt x="630370" y="268453"/>
                  </a:cubicBezTo>
                  <a:cubicBezTo>
                    <a:pt x="619648" y="302642"/>
                    <a:pt x="594563" y="341079"/>
                    <a:pt x="579593" y="375875"/>
                  </a:cubicBezTo>
                  <a:cubicBezTo>
                    <a:pt x="556530" y="430091"/>
                    <a:pt x="508585" y="459628"/>
                    <a:pt x="449918" y="464078"/>
                  </a:cubicBezTo>
                  <a:lnTo>
                    <a:pt x="341889" y="472373"/>
                  </a:lnTo>
                  <a:cubicBezTo>
                    <a:pt x="309319" y="474800"/>
                    <a:pt x="276749" y="467315"/>
                    <a:pt x="248629" y="450524"/>
                  </a:cubicBezTo>
                  <a:cubicBezTo>
                    <a:pt x="201695" y="422606"/>
                    <a:pt x="154356" y="388215"/>
                    <a:pt x="106613" y="349373"/>
                  </a:cubicBezTo>
                  <a:cubicBezTo>
                    <a:pt x="78292" y="326513"/>
                    <a:pt x="58263" y="294752"/>
                    <a:pt x="50980" y="259147"/>
                  </a:cubicBezTo>
                  <a:cubicBezTo>
                    <a:pt x="38033" y="195625"/>
                    <a:pt x="26503" y="103982"/>
                    <a:pt x="15173" y="15173"/>
                  </a:cubicBezTo>
                  <a:lnTo>
                    <a:pt x="62917" y="30547"/>
                  </a:lnTo>
                  <a:lnTo>
                    <a:pt x="92654" y="164066"/>
                  </a:lnTo>
                  <a:cubicBezTo>
                    <a:pt x="100139" y="181261"/>
                    <a:pt x="111468" y="196434"/>
                    <a:pt x="125629" y="208572"/>
                  </a:cubicBezTo>
                  <a:lnTo>
                    <a:pt x="251865" y="291313"/>
                  </a:lnTo>
                  <a:lnTo>
                    <a:pt x="273106" y="221924"/>
                  </a:lnTo>
                  <a:lnTo>
                    <a:pt x="401163" y="176204"/>
                  </a:lnTo>
                  <a:lnTo>
                    <a:pt x="435757" y="181261"/>
                  </a:lnTo>
                  <a:lnTo>
                    <a:pt x="463270" y="1749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1" name="Freeform: Shape 670">
              <a:extLst>
                <a:ext uri="{FF2B5EF4-FFF2-40B4-BE49-F238E27FC236}">
                  <a16:creationId xmlns:a16="http://schemas.microsoft.com/office/drawing/2014/main" id="{263CEB61-903E-E028-61BC-CBE1E76983C1}"/>
                </a:ext>
              </a:extLst>
            </p:cNvPr>
            <p:cNvSpPr/>
            <p:nvPr/>
          </p:nvSpPr>
          <p:spPr>
            <a:xfrm>
              <a:off x="14521043" y="7806143"/>
              <a:ext cx="216115" cy="108058"/>
            </a:xfrm>
            <a:custGeom>
              <a:avLst/>
              <a:gdLst>
                <a:gd name="connsiteX0" fmla="*/ 221338 w 242761"/>
                <a:gd name="connsiteY0" fmla="*/ 27917 h 121380"/>
                <a:gd name="connsiteX1" fmla="*/ 227204 w 242761"/>
                <a:gd name="connsiteY1" fmla="*/ 81122 h 121380"/>
                <a:gd name="connsiteX2" fmla="*/ 180472 w 242761"/>
                <a:gd name="connsiteY2" fmla="*/ 115716 h 121380"/>
                <a:gd name="connsiteX3" fmla="*/ 158017 w 242761"/>
                <a:gd name="connsiteY3" fmla="*/ 95485 h 121380"/>
                <a:gd name="connsiteX4" fmla="*/ 137585 w 242761"/>
                <a:gd name="connsiteY4" fmla="*/ 96700 h 121380"/>
                <a:gd name="connsiteX5" fmla="*/ 106836 w 242761"/>
                <a:gd name="connsiteY5" fmla="*/ 125022 h 121380"/>
                <a:gd name="connsiteX6" fmla="*/ 29960 w 242761"/>
                <a:gd name="connsiteY6" fmla="*/ 98520 h 121380"/>
                <a:gd name="connsiteX7" fmla="*/ 15193 w 242761"/>
                <a:gd name="connsiteY7" fmla="*/ 73435 h 121380"/>
                <a:gd name="connsiteX8" fmla="*/ 21262 w 242761"/>
                <a:gd name="connsiteY8" fmla="*/ 35200 h 121380"/>
                <a:gd name="connsiteX9" fmla="*/ 118366 w 242761"/>
                <a:gd name="connsiteY9" fmla="*/ 16386 h 121380"/>
                <a:gd name="connsiteX10" fmla="*/ 147296 w 242761"/>
                <a:gd name="connsiteY10" fmla="*/ 20634 h 121380"/>
                <a:gd name="connsiteX11" fmla="*/ 172785 w 242761"/>
                <a:gd name="connsiteY11" fmla="*/ 15173 h 121380"/>
                <a:gd name="connsiteX12" fmla="*/ 221338 w 242761"/>
                <a:gd name="connsiteY12" fmla="*/ 27917 h 1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2761" h="121380">
                  <a:moveTo>
                    <a:pt x="221338" y="27917"/>
                  </a:moveTo>
                  <a:cubicBezTo>
                    <a:pt x="232666" y="61297"/>
                    <a:pt x="227204" y="81122"/>
                    <a:pt x="227204" y="81122"/>
                  </a:cubicBezTo>
                  <a:cubicBezTo>
                    <a:pt x="227204" y="81122"/>
                    <a:pt x="210414" y="109849"/>
                    <a:pt x="180472" y="115716"/>
                  </a:cubicBezTo>
                  <a:cubicBezTo>
                    <a:pt x="169144" y="117941"/>
                    <a:pt x="163277" y="104185"/>
                    <a:pt x="158017" y="95485"/>
                  </a:cubicBezTo>
                  <a:cubicBezTo>
                    <a:pt x="155995" y="92249"/>
                    <a:pt x="139608" y="93463"/>
                    <a:pt x="137585" y="96700"/>
                  </a:cubicBezTo>
                  <a:cubicBezTo>
                    <a:pt x="131111" y="107017"/>
                    <a:pt x="121806" y="127045"/>
                    <a:pt x="106836" y="125022"/>
                  </a:cubicBezTo>
                  <a:cubicBezTo>
                    <a:pt x="76288" y="120976"/>
                    <a:pt x="48371" y="107422"/>
                    <a:pt x="29960" y="98520"/>
                  </a:cubicBezTo>
                  <a:cubicBezTo>
                    <a:pt x="20453" y="93867"/>
                    <a:pt x="14788" y="84157"/>
                    <a:pt x="15193" y="73435"/>
                  </a:cubicBezTo>
                  <a:cubicBezTo>
                    <a:pt x="15598" y="60488"/>
                    <a:pt x="17215" y="43696"/>
                    <a:pt x="21262" y="35200"/>
                  </a:cubicBezTo>
                  <a:lnTo>
                    <a:pt x="118366" y="16386"/>
                  </a:lnTo>
                  <a:lnTo>
                    <a:pt x="147296" y="20634"/>
                  </a:lnTo>
                  <a:lnTo>
                    <a:pt x="172785" y="15173"/>
                  </a:lnTo>
                  <a:lnTo>
                    <a:pt x="221338" y="279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2" name="Freeform: Shape 671">
              <a:extLst>
                <a:ext uri="{FF2B5EF4-FFF2-40B4-BE49-F238E27FC236}">
                  <a16:creationId xmlns:a16="http://schemas.microsoft.com/office/drawing/2014/main" id="{FAA484C0-87F4-03BC-65A8-70D7A9CA08E9}"/>
                </a:ext>
              </a:extLst>
            </p:cNvPr>
            <p:cNvSpPr/>
            <p:nvPr/>
          </p:nvSpPr>
          <p:spPr>
            <a:xfrm>
              <a:off x="13677133" y="8020817"/>
              <a:ext cx="1530813" cy="756402"/>
            </a:xfrm>
            <a:custGeom>
              <a:avLst/>
              <a:gdLst>
                <a:gd name="connsiteX0" fmla="*/ 1706407 w 1719557"/>
                <a:gd name="connsiteY0" fmla="*/ 588089 h 849663"/>
                <a:gd name="connsiteX1" fmla="*/ 931190 w 1719557"/>
                <a:gd name="connsiteY1" fmla="*/ 848652 h 849663"/>
                <a:gd name="connsiteX2" fmla="*/ 38639 w 1719557"/>
                <a:gd name="connsiteY2" fmla="*/ 487950 h 849663"/>
                <a:gd name="connsiteX3" fmla="*/ 15173 w 1719557"/>
                <a:gd name="connsiteY3" fmla="*/ 464685 h 849663"/>
                <a:gd name="connsiteX4" fmla="*/ 99734 w 1719557"/>
                <a:gd name="connsiteY4" fmla="*/ 407232 h 849663"/>
                <a:gd name="connsiteX5" fmla="*/ 99937 w 1719557"/>
                <a:gd name="connsiteY5" fmla="*/ 407434 h 849663"/>
                <a:gd name="connsiteX6" fmla="*/ 99734 w 1719557"/>
                <a:gd name="connsiteY6" fmla="*/ 405006 h 849663"/>
                <a:gd name="connsiteX7" fmla="*/ 658084 w 1719557"/>
                <a:gd name="connsiteY7" fmla="*/ 221722 h 849663"/>
                <a:gd name="connsiteX8" fmla="*/ 658084 w 1719557"/>
                <a:gd name="connsiteY8" fmla="*/ 15173 h 849663"/>
                <a:gd name="connsiteX9" fmla="*/ 910960 w 1719557"/>
                <a:gd name="connsiteY9" fmla="*/ 106612 h 849663"/>
                <a:gd name="connsiteX10" fmla="*/ 981362 w 1719557"/>
                <a:gd name="connsiteY10" fmla="*/ 426046 h 849663"/>
                <a:gd name="connsiteX11" fmla="*/ 1012516 w 1719557"/>
                <a:gd name="connsiteY11" fmla="*/ 120976 h 849663"/>
                <a:gd name="connsiteX12" fmla="*/ 1113261 w 1719557"/>
                <a:gd name="connsiteY12" fmla="*/ 65950 h 849663"/>
                <a:gd name="connsiteX13" fmla="*/ 1129850 w 1719557"/>
                <a:gd name="connsiteY13" fmla="*/ 234062 h 849663"/>
                <a:gd name="connsiteX14" fmla="*/ 1576328 w 1719557"/>
                <a:gd name="connsiteY14" fmla="*/ 441825 h 849663"/>
                <a:gd name="connsiteX15" fmla="*/ 1706407 w 1719557"/>
                <a:gd name="connsiteY15" fmla="*/ 588089 h 84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19557" h="849663">
                  <a:moveTo>
                    <a:pt x="1706407" y="588089"/>
                  </a:moveTo>
                  <a:cubicBezTo>
                    <a:pt x="1491159" y="751548"/>
                    <a:pt x="1222504" y="848652"/>
                    <a:pt x="931190" y="848652"/>
                  </a:cubicBezTo>
                  <a:cubicBezTo>
                    <a:pt x="584245" y="848652"/>
                    <a:pt x="269869" y="711088"/>
                    <a:pt x="38639" y="487950"/>
                  </a:cubicBezTo>
                  <a:cubicBezTo>
                    <a:pt x="30749" y="480465"/>
                    <a:pt x="22860" y="472575"/>
                    <a:pt x="15173" y="464685"/>
                  </a:cubicBezTo>
                  <a:cubicBezTo>
                    <a:pt x="45315" y="434340"/>
                    <a:pt x="75255" y="411682"/>
                    <a:pt x="99734" y="407232"/>
                  </a:cubicBezTo>
                  <a:cubicBezTo>
                    <a:pt x="99734" y="407232"/>
                    <a:pt x="99734" y="407434"/>
                    <a:pt x="99937" y="407434"/>
                  </a:cubicBezTo>
                  <a:lnTo>
                    <a:pt x="99734" y="405006"/>
                  </a:lnTo>
                  <a:lnTo>
                    <a:pt x="658084" y="221722"/>
                  </a:lnTo>
                  <a:lnTo>
                    <a:pt x="658084" y="15173"/>
                  </a:lnTo>
                  <a:lnTo>
                    <a:pt x="910960" y="106612"/>
                  </a:lnTo>
                  <a:lnTo>
                    <a:pt x="981362" y="426046"/>
                  </a:lnTo>
                  <a:lnTo>
                    <a:pt x="1012516" y="120976"/>
                  </a:lnTo>
                  <a:lnTo>
                    <a:pt x="1113261" y="65950"/>
                  </a:lnTo>
                  <a:lnTo>
                    <a:pt x="1129850" y="234062"/>
                  </a:lnTo>
                  <a:lnTo>
                    <a:pt x="1576328" y="441825"/>
                  </a:lnTo>
                  <a:cubicBezTo>
                    <a:pt x="1646931" y="489163"/>
                    <a:pt x="1686177" y="547831"/>
                    <a:pt x="1706407" y="58808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3" name="Freeform: Shape 672">
              <a:extLst>
                <a:ext uri="{FF2B5EF4-FFF2-40B4-BE49-F238E27FC236}">
                  <a16:creationId xmlns:a16="http://schemas.microsoft.com/office/drawing/2014/main" id="{8EF5FFF3-5E72-98A8-2371-46AC24C23E1B}"/>
                </a:ext>
              </a:extLst>
            </p:cNvPr>
            <p:cNvSpPr/>
            <p:nvPr/>
          </p:nvSpPr>
          <p:spPr>
            <a:xfrm>
              <a:off x="14249477" y="8020817"/>
              <a:ext cx="270143" cy="288153"/>
            </a:xfrm>
            <a:custGeom>
              <a:avLst/>
              <a:gdLst>
                <a:gd name="connsiteX0" fmla="*/ 267846 w 303451"/>
                <a:gd name="connsiteY0" fmla="*/ 104387 h 323681"/>
                <a:gd name="connsiteX1" fmla="*/ 288481 w 303451"/>
                <a:gd name="connsiteY1" fmla="*/ 326918 h 323681"/>
                <a:gd name="connsiteX2" fmla="*/ 15173 w 303451"/>
                <a:gd name="connsiteY2" fmla="*/ 221722 h 323681"/>
                <a:gd name="connsiteX3" fmla="*/ 15173 w 303451"/>
                <a:gd name="connsiteY3" fmla="*/ 15173 h 32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451" h="323681">
                  <a:moveTo>
                    <a:pt x="267846" y="104387"/>
                  </a:moveTo>
                  <a:lnTo>
                    <a:pt x="288481" y="326918"/>
                  </a:lnTo>
                  <a:lnTo>
                    <a:pt x="15173" y="221722"/>
                  </a:lnTo>
                  <a:lnTo>
                    <a:pt x="15173" y="15173"/>
                  </a:lnTo>
                  <a:close/>
                </a:path>
              </a:pathLst>
            </a:custGeom>
            <a:solidFill>
              <a:srgbClr val="FFFC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4" name="Freeform: Shape 673">
              <a:extLst>
                <a:ext uri="{FF2B5EF4-FFF2-40B4-BE49-F238E27FC236}">
                  <a16:creationId xmlns:a16="http://schemas.microsoft.com/office/drawing/2014/main" id="{0AF4143B-19C9-B749-613F-F70980AD9112}"/>
                </a:ext>
              </a:extLst>
            </p:cNvPr>
            <p:cNvSpPr/>
            <p:nvPr/>
          </p:nvSpPr>
          <p:spPr>
            <a:xfrm>
              <a:off x="14559602" y="8046570"/>
              <a:ext cx="144077" cy="288153"/>
            </a:xfrm>
            <a:custGeom>
              <a:avLst/>
              <a:gdLst>
                <a:gd name="connsiteX0" fmla="*/ 156176 w 161840"/>
                <a:gd name="connsiteY0" fmla="*/ 15173 h 323681"/>
                <a:gd name="connsiteX1" fmla="*/ 163661 w 161840"/>
                <a:gd name="connsiteY1" fmla="*/ 216462 h 323681"/>
                <a:gd name="connsiteX2" fmla="*/ 39246 w 161840"/>
                <a:gd name="connsiteY2" fmla="*/ 310936 h 323681"/>
                <a:gd name="connsiteX3" fmla="*/ 15173 w 161840"/>
                <a:gd name="connsiteY3" fmla="*/ 92047 h 32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840" h="323681">
                  <a:moveTo>
                    <a:pt x="156176" y="15173"/>
                  </a:moveTo>
                  <a:lnTo>
                    <a:pt x="163661" y="216462"/>
                  </a:lnTo>
                  <a:lnTo>
                    <a:pt x="39246" y="310936"/>
                  </a:lnTo>
                  <a:lnTo>
                    <a:pt x="15173" y="92047"/>
                  </a:lnTo>
                  <a:close/>
                </a:path>
              </a:pathLst>
            </a:custGeom>
            <a:solidFill>
              <a:srgbClr val="FFFC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5" name="Freeform: Shape 674">
              <a:extLst>
                <a:ext uri="{FF2B5EF4-FFF2-40B4-BE49-F238E27FC236}">
                  <a16:creationId xmlns:a16="http://schemas.microsoft.com/office/drawing/2014/main" id="{06170059-2610-AB4C-B884-9F4EE91AF37C}"/>
                </a:ext>
              </a:extLst>
            </p:cNvPr>
            <p:cNvSpPr/>
            <p:nvPr/>
          </p:nvSpPr>
          <p:spPr>
            <a:xfrm>
              <a:off x="14530427" y="8385691"/>
              <a:ext cx="36019" cy="396211"/>
            </a:xfrm>
            <a:custGeom>
              <a:avLst/>
              <a:gdLst>
                <a:gd name="connsiteX0" fmla="*/ 40663 w 40460"/>
                <a:gd name="connsiteY0" fmla="*/ 438993 h 445061"/>
                <a:gd name="connsiteX1" fmla="*/ 26299 w 40460"/>
                <a:gd name="connsiteY1" fmla="*/ 439802 h 445061"/>
                <a:gd name="connsiteX2" fmla="*/ 15173 w 40460"/>
                <a:gd name="connsiteY2" fmla="*/ 15173 h 445061"/>
                <a:gd name="connsiteX3" fmla="*/ 16790 w 40460"/>
                <a:gd name="connsiteY3" fmla="*/ 15173 h 445061"/>
                <a:gd name="connsiteX4" fmla="*/ 40663 w 40460"/>
                <a:gd name="connsiteY4" fmla="*/ 438993 h 44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60" h="445061">
                  <a:moveTo>
                    <a:pt x="40663" y="438993"/>
                  </a:moveTo>
                  <a:cubicBezTo>
                    <a:pt x="35806" y="439195"/>
                    <a:pt x="31154" y="439599"/>
                    <a:pt x="26299" y="439802"/>
                  </a:cubicBezTo>
                  <a:cubicBezTo>
                    <a:pt x="19218" y="298191"/>
                    <a:pt x="15173" y="156783"/>
                    <a:pt x="15173" y="15173"/>
                  </a:cubicBezTo>
                  <a:lnTo>
                    <a:pt x="16790" y="15173"/>
                  </a:lnTo>
                  <a:cubicBezTo>
                    <a:pt x="28524" y="156176"/>
                    <a:pt x="36009" y="297787"/>
                    <a:pt x="40663" y="438993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6" name="Freeform: Shape 676">
              <a:extLst>
                <a:ext uri="{FF2B5EF4-FFF2-40B4-BE49-F238E27FC236}">
                  <a16:creationId xmlns:a16="http://schemas.microsoft.com/office/drawing/2014/main" id="{12D61683-7A6A-D004-F078-7E3A3C08421D}"/>
                </a:ext>
              </a:extLst>
            </p:cNvPr>
            <p:cNvSpPr/>
            <p:nvPr/>
          </p:nvSpPr>
          <p:spPr>
            <a:xfrm>
              <a:off x="19064157" y="7805782"/>
              <a:ext cx="1260670" cy="252134"/>
            </a:xfrm>
            <a:custGeom>
              <a:avLst/>
              <a:gdLst>
                <a:gd name="connsiteX0" fmla="*/ 1346110 w 1416106"/>
                <a:gd name="connsiteY0" fmla="*/ 270274 h 283221"/>
                <a:gd name="connsiteX1" fmla="*/ 75255 w 1416106"/>
                <a:gd name="connsiteY1" fmla="*/ 270274 h 283221"/>
                <a:gd name="connsiteX2" fmla="*/ 15173 w 1416106"/>
                <a:gd name="connsiteY2" fmla="*/ 210191 h 283221"/>
                <a:gd name="connsiteX3" fmla="*/ 15173 w 1416106"/>
                <a:gd name="connsiteY3" fmla="*/ 75256 h 283221"/>
                <a:gd name="connsiteX4" fmla="*/ 75255 w 1416106"/>
                <a:gd name="connsiteY4" fmla="*/ 15173 h 283221"/>
                <a:gd name="connsiteX5" fmla="*/ 1346110 w 1416106"/>
                <a:gd name="connsiteY5" fmla="*/ 15173 h 283221"/>
                <a:gd name="connsiteX6" fmla="*/ 1406194 w 1416106"/>
                <a:gd name="connsiteY6" fmla="*/ 75256 h 283221"/>
                <a:gd name="connsiteX7" fmla="*/ 1406194 w 1416106"/>
                <a:gd name="connsiteY7" fmla="*/ 210191 h 283221"/>
                <a:gd name="connsiteX8" fmla="*/ 1346110 w 1416106"/>
                <a:gd name="connsiteY8" fmla="*/ 270274 h 28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106" h="283221">
                  <a:moveTo>
                    <a:pt x="1346110" y="270274"/>
                  </a:moveTo>
                  <a:lnTo>
                    <a:pt x="75255" y="270274"/>
                  </a:lnTo>
                  <a:cubicBezTo>
                    <a:pt x="42079" y="270274"/>
                    <a:pt x="15173" y="243368"/>
                    <a:pt x="15173" y="210191"/>
                  </a:cubicBezTo>
                  <a:lnTo>
                    <a:pt x="15173" y="75256"/>
                  </a:lnTo>
                  <a:cubicBezTo>
                    <a:pt x="15173" y="42079"/>
                    <a:pt x="42079" y="15173"/>
                    <a:pt x="75255" y="15173"/>
                  </a:cubicBezTo>
                  <a:lnTo>
                    <a:pt x="1346110" y="15173"/>
                  </a:lnTo>
                  <a:cubicBezTo>
                    <a:pt x="1379287" y="15173"/>
                    <a:pt x="1406194" y="42079"/>
                    <a:pt x="1406194" y="75256"/>
                  </a:cubicBezTo>
                  <a:lnTo>
                    <a:pt x="1406194" y="210191"/>
                  </a:lnTo>
                  <a:cubicBezTo>
                    <a:pt x="1406194" y="243368"/>
                    <a:pt x="1379287" y="270274"/>
                    <a:pt x="1346110" y="270274"/>
                  </a:cubicBezTo>
                  <a:close/>
                </a:path>
              </a:pathLst>
            </a:custGeom>
            <a:solidFill>
              <a:srgbClr val="F7F8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8317" name="Group 2">
              <a:extLst>
                <a:ext uri="{FF2B5EF4-FFF2-40B4-BE49-F238E27FC236}">
                  <a16:creationId xmlns:a16="http://schemas.microsoft.com/office/drawing/2014/main" id="{6AF66AD3-EEBF-7D35-6F5E-6E89325970D9}"/>
                </a:ext>
              </a:extLst>
            </p:cNvPr>
            <p:cNvGrpSpPr/>
            <p:nvPr/>
          </p:nvGrpSpPr>
          <p:grpSpPr>
            <a:xfrm>
              <a:off x="12681204" y="5794293"/>
              <a:ext cx="8140328" cy="4015595"/>
              <a:chOff x="12681204" y="5794293"/>
              <a:chExt cx="8140328" cy="4015595"/>
            </a:xfrm>
            <a:solidFill>
              <a:schemeClr val="tx1">
                <a:alpha val="20000"/>
              </a:schemeClr>
            </a:solidFill>
          </p:grpSpPr>
          <p:sp>
            <p:nvSpPr>
              <p:cNvPr id="8419" name="Freeform: Shape 652">
                <a:extLst>
                  <a:ext uri="{FF2B5EF4-FFF2-40B4-BE49-F238E27FC236}">
                    <a16:creationId xmlns:a16="http://schemas.microsoft.com/office/drawing/2014/main" id="{6A0F9CE7-FC82-388F-097E-1343F1787D5C}"/>
                  </a:ext>
                </a:extLst>
              </p:cNvPr>
              <p:cNvSpPr/>
              <p:nvPr/>
            </p:nvSpPr>
            <p:spPr>
              <a:xfrm>
                <a:off x="12681204" y="5794293"/>
                <a:ext cx="8140328" cy="342182"/>
              </a:xfrm>
              <a:custGeom>
                <a:avLst/>
                <a:gdLst>
                  <a:gd name="connsiteX0" fmla="*/ 15173 w 9143999"/>
                  <a:gd name="connsiteY0" fmla="*/ 15172 h 384371"/>
                  <a:gd name="connsiteX1" fmla="*/ 9129839 w 9143999"/>
                  <a:gd name="connsiteY1" fmla="*/ 15172 h 384371"/>
                  <a:gd name="connsiteX2" fmla="*/ 9129839 w 9143999"/>
                  <a:gd name="connsiteY2" fmla="*/ 386192 h 384371"/>
                  <a:gd name="connsiteX3" fmla="*/ 15173 w 9143999"/>
                  <a:gd name="connsiteY3" fmla="*/ 386192 h 38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43999" h="384371">
                    <a:moveTo>
                      <a:pt x="15173" y="15172"/>
                    </a:moveTo>
                    <a:lnTo>
                      <a:pt x="9129839" y="15172"/>
                    </a:lnTo>
                    <a:lnTo>
                      <a:pt x="9129839" y="386192"/>
                    </a:lnTo>
                    <a:lnTo>
                      <a:pt x="15173" y="38619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0" name="Freeform: Shape 657">
                <a:extLst>
                  <a:ext uri="{FF2B5EF4-FFF2-40B4-BE49-F238E27FC236}">
                    <a16:creationId xmlns:a16="http://schemas.microsoft.com/office/drawing/2014/main" id="{FAC3C345-8AA6-3DE7-86C2-7D1901C3AA5C}"/>
                  </a:ext>
                </a:extLst>
              </p:cNvPr>
              <p:cNvSpPr/>
              <p:nvPr/>
            </p:nvSpPr>
            <p:spPr>
              <a:xfrm>
                <a:off x="13121358" y="9149477"/>
                <a:ext cx="1260670" cy="252134"/>
              </a:xfrm>
              <a:custGeom>
                <a:avLst/>
                <a:gdLst>
                  <a:gd name="connsiteX0" fmla="*/ 1346110 w 1416106"/>
                  <a:gd name="connsiteY0" fmla="*/ 270274 h 283221"/>
                  <a:gd name="connsiteX1" fmla="*/ 75255 w 1416106"/>
                  <a:gd name="connsiteY1" fmla="*/ 270274 h 283221"/>
                  <a:gd name="connsiteX2" fmla="*/ 15173 w 1416106"/>
                  <a:gd name="connsiteY2" fmla="*/ 210190 h 283221"/>
                  <a:gd name="connsiteX3" fmla="*/ 15173 w 1416106"/>
                  <a:gd name="connsiteY3" fmla="*/ 75256 h 283221"/>
                  <a:gd name="connsiteX4" fmla="*/ 75255 w 1416106"/>
                  <a:gd name="connsiteY4" fmla="*/ 15173 h 283221"/>
                  <a:gd name="connsiteX5" fmla="*/ 1346110 w 1416106"/>
                  <a:gd name="connsiteY5" fmla="*/ 15173 h 283221"/>
                  <a:gd name="connsiteX6" fmla="*/ 1406192 w 1416106"/>
                  <a:gd name="connsiteY6" fmla="*/ 75256 h 283221"/>
                  <a:gd name="connsiteX7" fmla="*/ 1406192 w 1416106"/>
                  <a:gd name="connsiteY7" fmla="*/ 210190 h 283221"/>
                  <a:gd name="connsiteX8" fmla="*/ 1346110 w 1416106"/>
                  <a:gd name="connsiteY8" fmla="*/ 270274 h 28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106" h="283221">
                    <a:moveTo>
                      <a:pt x="1346110" y="270274"/>
                    </a:moveTo>
                    <a:lnTo>
                      <a:pt x="75255" y="270274"/>
                    </a:lnTo>
                    <a:cubicBezTo>
                      <a:pt x="42078" y="270274"/>
                      <a:pt x="15173" y="243368"/>
                      <a:pt x="15173" y="210190"/>
                    </a:cubicBezTo>
                    <a:lnTo>
                      <a:pt x="15173" y="75256"/>
                    </a:lnTo>
                    <a:cubicBezTo>
                      <a:pt x="15173" y="42078"/>
                      <a:pt x="42078" y="15173"/>
                      <a:pt x="75255" y="15173"/>
                    </a:cubicBezTo>
                    <a:lnTo>
                      <a:pt x="1346110" y="15173"/>
                    </a:lnTo>
                    <a:cubicBezTo>
                      <a:pt x="1379287" y="15173"/>
                      <a:pt x="1406192" y="42078"/>
                      <a:pt x="1406192" y="75256"/>
                    </a:cubicBezTo>
                    <a:lnTo>
                      <a:pt x="1406192" y="210190"/>
                    </a:lnTo>
                    <a:cubicBezTo>
                      <a:pt x="1406192" y="243368"/>
                      <a:pt x="1379287" y="270274"/>
                      <a:pt x="1346110" y="2702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1" name="Freeform: Shape 658">
                <a:extLst>
                  <a:ext uri="{FF2B5EF4-FFF2-40B4-BE49-F238E27FC236}">
                    <a16:creationId xmlns:a16="http://schemas.microsoft.com/office/drawing/2014/main" id="{BEED342C-39A0-1BCE-10F0-0C503B025E3E}"/>
                  </a:ext>
                </a:extLst>
              </p:cNvPr>
              <p:cNvSpPr/>
              <p:nvPr/>
            </p:nvSpPr>
            <p:spPr>
              <a:xfrm>
                <a:off x="13121177" y="9492379"/>
                <a:ext cx="2755464" cy="126067"/>
              </a:xfrm>
              <a:custGeom>
                <a:avLst/>
                <a:gdLst>
                  <a:gd name="connsiteX0" fmla="*/ 3033703 w 3095203"/>
                  <a:gd name="connsiteY0" fmla="*/ 131293 h 141610"/>
                  <a:gd name="connsiteX1" fmla="*/ 73233 w 3095203"/>
                  <a:gd name="connsiteY1" fmla="*/ 131293 h 141610"/>
                  <a:gd name="connsiteX2" fmla="*/ 15173 w 3095203"/>
                  <a:gd name="connsiteY2" fmla="*/ 73233 h 141610"/>
                  <a:gd name="connsiteX3" fmla="*/ 15173 w 3095203"/>
                  <a:gd name="connsiteY3" fmla="*/ 73233 h 141610"/>
                  <a:gd name="connsiteX4" fmla="*/ 73233 w 3095203"/>
                  <a:gd name="connsiteY4" fmla="*/ 15173 h 141610"/>
                  <a:gd name="connsiteX5" fmla="*/ 3033703 w 3095203"/>
                  <a:gd name="connsiteY5" fmla="*/ 15173 h 141610"/>
                  <a:gd name="connsiteX6" fmla="*/ 3091562 w 3095203"/>
                  <a:gd name="connsiteY6" fmla="*/ 73233 h 141610"/>
                  <a:gd name="connsiteX7" fmla="*/ 3091562 w 3095203"/>
                  <a:gd name="connsiteY7" fmla="*/ 73233 h 141610"/>
                  <a:gd name="connsiteX8" fmla="*/ 3033703 w 3095203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5203" h="141610">
                    <a:moveTo>
                      <a:pt x="3033703" y="131293"/>
                    </a:moveTo>
                    <a:lnTo>
                      <a:pt x="73233" y="131293"/>
                    </a:lnTo>
                    <a:cubicBezTo>
                      <a:pt x="41269" y="131293"/>
                      <a:pt x="15173" y="105398"/>
                      <a:pt x="15173" y="73233"/>
                    </a:cubicBezTo>
                    <a:lnTo>
                      <a:pt x="15173" y="73233"/>
                    </a:lnTo>
                    <a:cubicBezTo>
                      <a:pt x="15173" y="41269"/>
                      <a:pt x="41066" y="15173"/>
                      <a:pt x="73233" y="15173"/>
                    </a:cubicBezTo>
                    <a:lnTo>
                      <a:pt x="3033703" y="15173"/>
                    </a:lnTo>
                    <a:cubicBezTo>
                      <a:pt x="3065667" y="15173"/>
                      <a:pt x="3091562" y="41066"/>
                      <a:pt x="3091562" y="73233"/>
                    </a:cubicBezTo>
                    <a:lnTo>
                      <a:pt x="3091562" y="73233"/>
                    </a:lnTo>
                    <a:cubicBezTo>
                      <a:pt x="3091764" y="105398"/>
                      <a:pt x="3065870" y="131293"/>
                      <a:pt x="3033703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2" name="Freeform: Shape 659">
                <a:extLst>
                  <a:ext uri="{FF2B5EF4-FFF2-40B4-BE49-F238E27FC236}">
                    <a16:creationId xmlns:a16="http://schemas.microsoft.com/office/drawing/2014/main" id="{ED49FC14-8CCE-8F9A-EB5D-81019FE02AC9}"/>
                  </a:ext>
                </a:extLst>
              </p:cNvPr>
              <p:cNvSpPr/>
              <p:nvPr/>
            </p:nvSpPr>
            <p:spPr>
              <a:xfrm>
                <a:off x="13121177" y="9657527"/>
                <a:ext cx="2755464" cy="126067"/>
              </a:xfrm>
              <a:custGeom>
                <a:avLst/>
                <a:gdLst>
                  <a:gd name="connsiteX0" fmla="*/ 3033703 w 3095203"/>
                  <a:gd name="connsiteY0" fmla="*/ 131293 h 141610"/>
                  <a:gd name="connsiteX1" fmla="*/ 73233 w 3095203"/>
                  <a:gd name="connsiteY1" fmla="*/ 131293 h 141610"/>
                  <a:gd name="connsiteX2" fmla="*/ 15173 w 3095203"/>
                  <a:gd name="connsiteY2" fmla="*/ 73233 h 141610"/>
                  <a:gd name="connsiteX3" fmla="*/ 15173 w 3095203"/>
                  <a:gd name="connsiteY3" fmla="*/ 73233 h 141610"/>
                  <a:gd name="connsiteX4" fmla="*/ 73233 w 3095203"/>
                  <a:gd name="connsiteY4" fmla="*/ 15173 h 141610"/>
                  <a:gd name="connsiteX5" fmla="*/ 3033703 w 3095203"/>
                  <a:gd name="connsiteY5" fmla="*/ 15173 h 141610"/>
                  <a:gd name="connsiteX6" fmla="*/ 3091562 w 3095203"/>
                  <a:gd name="connsiteY6" fmla="*/ 73233 h 141610"/>
                  <a:gd name="connsiteX7" fmla="*/ 3091562 w 3095203"/>
                  <a:gd name="connsiteY7" fmla="*/ 73233 h 141610"/>
                  <a:gd name="connsiteX8" fmla="*/ 3033703 w 3095203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95203" h="141610">
                    <a:moveTo>
                      <a:pt x="3033703" y="131293"/>
                    </a:moveTo>
                    <a:lnTo>
                      <a:pt x="73233" y="131293"/>
                    </a:lnTo>
                    <a:cubicBezTo>
                      <a:pt x="41269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69"/>
                      <a:pt x="41066" y="15173"/>
                      <a:pt x="73233" y="15173"/>
                    </a:cubicBezTo>
                    <a:lnTo>
                      <a:pt x="3033703" y="15173"/>
                    </a:lnTo>
                    <a:cubicBezTo>
                      <a:pt x="3065667" y="15173"/>
                      <a:pt x="3091562" y="41066"/>
                      <a:pt x="3091562" y="73233"/>
                    </a:cubicBezTo>
                    <a:lnTo>
                      <a:pt x="3091562" y="73233"/>
                    </a:lnTo>
                    <a:cubicBezTo>
                      <a:pt x="3091764" y="105399"/>
                      <a:pt x="3065870" y="131293"/>
                      <a:pt x="3033703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3" name="Freeform: Shape 675">
                <a:extLst>
                  <a:ext uri="{FF2B5EF4-FFF2-40B4-BE49-F238E27FC236}">
                    <a16:creationId xmlns:a16="http://schemas.microsoft.com/office/drawing/2014/main" id="{5206BF2F-BF8F-A058-28FF-ABA15AA76C26}"/>
                  </a:ext>
                </a:extLst>
              </p:cNvPr>
              <p:cNvSpPr/>
              <p:nvPr/>
            </p:nvSpPr>
            <p:spPr>
              <a:xfrm>
                <a:off x="18878298" y="7682057"/>
                <a:ext cx="1584843" cy="468249"/>
              </a:xfrm>
              <a:custGeom>
                <a:avLst/>
                <a:gdLst>
                  <a:gd name="connsiteX0" fmla="*/ 1717130 w 1780247"/>
                  <a:gd name="connsiteY0" fmla="*/ 525173 h 525982"/>
                  <a:gd name="connsiteX1" fmla="*/ 75255 w 1780247"/>
                  <a:gd name="connsiteY1" fmla="*/ 525173 h 525982"/>
                  <a:gd name="connsiteX2" fmla="*/ 15173 w 1780247"/>
                  <a:gd name="connsiteY2" fmla="*/ 465090 h 525982"/>
                  <a:gd name="connsiteX3" fmla="*/ 15173 w 1780247"/>
                  <a:gd name="connsiteY3" fmla="*/ 75256 h 525982"/>
                  <a:gd name="connsiteX4" fmla="*/ 75255 w 1780247"/>
                  <a:gd name="connsiteY4" fmla="*/ 15173 h 525982"/>
                  <a:gd name="connsiteX5" fmla="*/ 1717130 w 1780247"/>
                  <a:gd name="connsiteY5" fmla="*/ 15173 h 525982"/>
                  <a:gd name="connsiteX6" fmla="*/ 1777213 w 1780247"/>
                  <a:gd name="connsiteY6" fmla="*/ 75256 h 525982"/>
                  <a:gd name="connsiteX7" fmla="*/ 1777213 w 1780247"/>
                  <a:gd name="connsiteY7" fmla="*/ 465090 h 525982"/>
                  <a:gd name="connsiteX8" fmla="*/ 1717130 w 1780247"/>
                  <a:gd name="connsiteY8" fmla="*/ 525173 h 525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247" h="525982">
                    <a:moveTo>
                      <a:pt x="1717130" y="525173"/>
                    </a:moveTo>
                    <a:lnTo>
                      <a:pt x="75255" y="525173"/>
                    </a:lnTo>
                    <a:cubicBezTo>
                      <a:pt x="42079" y="525173"/>
                      <a:pt x="15173" y="498267"/>
                      <a:pt x="15173" y="465090"/>
                    </a:cubicBezTo>
                    <a:lnTo>
                      <a:pt x="15173" y="75256"/>
                    </a:lnTo>
                    <a:cubicBezTo>
                      <a:pt x="15173" y="42078"/>
                      <a:pt x="42079" y="15173"/>
                      <a:pt x="75255" y="15173"/>
                    </a:cubicBezTo>
                    <a:lnTo>
                      <a:pt x="1717130" y="15173"/>
                    </a:lnTo>
                    <a:cubicBezTo>
                      <a:pt x="1750308" y="15173"/>
                      <a:pt x="1777213" y="42078"/>
                      <a:pt x="1777213" y="75256"/>
                    </a:cubicBezTo>
                    <a:lnTo>
                      <a:pt x="1777213" y="465090"/>
                    </a:lnTo>
                    <a:cubicBezTo>
                      <a:pt x="1777213" y="498267"/>
                      <a:pt x="1750308" y="525173"/>
                      <a:pt x="1717130" y="5251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4" name="Freeform: Shape 677">
                <a:extLst>
                  <a:ext uri="{FF2B5EF4-FFF2-40B4-BE49-F238E27FC236}">
                    <a16:creationId xmlns:a16="http://schemas.microsoft.com/office/drawing/2014/main" id="{0E8E153D-AC94-F695-3E28-06208994CD51}"/>
                  </a:ext>
                </a:extLst>
              </p:cNvPr>
              <p:cNvSpPr/>
              <p:nvPr/>
            </p:nvSpPr>
            <p:spPr>
              <a:xfrm>
                <a:off x="18900990" y="8197852"/>
                <a:ext cx="1260670" cy="126067"/>
              </a:xfrm>
              <a:custGeom>
                <a:avLst/>
                <a:gdLst>
                  <a:gd name="connsiteX0" fmla="*/ 1345705 w 1416106"/>
                  <a:gd name="connsiteY0" fmla="*/ 131293 h 141610"/>
                  <a:gd name="connsiteX1" fmla="*/ 73030 w 1416106"/>
                  <a:gd name="connsiteY1" fmla="*/ 131293 h 141610"/>
                  <a:gd name="connsiteX2" fmla="*/ 15173 w 1416106"/>
                  <a:gd name="connsiteY2" fmla="*/ 73233 h 141610"/>
                  <a:gd name="connsiteX3" fmla="*/ 15173 w 1416106"/>
                  <a:gd name="connsiteY3" fmla="*/ 73233 h 141610"/>
                  <a:gd name="connsiteX4" fmla="*/ 73030 w 1416106"/>
                  <a:gd name="connsiteY4" fmla="*/ 15173 h 141610"/>
                  <a:gd name="connsiteX5" fmla="*/ 1345705 w 1416106"/>
                  <a:gd name="connsiteY5" fmla="*/ 15173 h 141610"/>
                  <a:gd name="connsiteX6" fmla="*/ 1403766 w 1416106"/>
                  <a:gd name="connsiteY6" fmla="*/ 73233 h 141610"/>
                  <a:gd name="connsiteX7" fmla="*/ 1403766 w 1416106"/>
                  <a:gd name="connsiteY7" fmla="*/ 73233 h 141610"/>
                  <a:gd name="connsiteX8" fmla="*/ 1345705 w 1416106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106" h="141610">
                    <a:moveTo>
                      <a:pt x="1345705" y="131293"/>
                    </a:moveTo>
                    <a:lnTo>
                      <a:pt x="73030" y="131293"/>
                    </a:lnTo>
                    <a:cubicBezTo>
                      <a:pt x="41066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69"/>
                      <a:pt x="41066" y="15173"/>
                      <a:pt x="73030" y="15173"/>
                    </a:cubicBezTo>
                    <a:lnTo>
                      <a:pt x="1345705" y="15173"/>
                    </a:lnTo>
                    <a:cubicBezTo>
                      <a:pt x="1377669" y="15173"/>
                      <a:pt x="1403766" y="41067"/>
                      <a:pt x="1403766" y="73233"/>
                    </a:cubicBezTo>
                    <a:lnTo>
                      <a:pt x="1403766" y="73233"/>
                    </a:lnTo>
                    <a:cubicBezTo>
                      <a:pt x="1403766" y="105196"/>
                      <a:pt x="1377871" y="131293"/>
                      <a:pt x="1345705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5" name="Freeform: Shape 678">
                <a:extLst>
                  <a:ext uri="{FF2B5EF4-FFF2-40B4-BE49-F238E27FC236}">
                    <a16:creationId xmlns:a16="http://schemas.microsoft.com/office/drawing/2014/main" id="{A33ECCE7-C126-061C-04C2-363663FDFF70}"/>
                  </a:ext>
                </a:extLst>
              </p:cNvPr>
              <p:cNvSpPr/>
              <p:nvPr/>
            </p:nvSpPr>
            <p:spPr>
              <a:xfrm>
                <a:off x="18900990" y="8342288"/>
                <a:ext cx="1260670" cy="126067"/>
              </a:xfrm>
              <a:custGeom>
                <a:avLst/>
                <a:gdLst>
                  <a:gd name="connsiteX0" fmla="*/ 1345705 w 1416106"/>
                  <a:gd name="connsiteY0" fmla="*/ 131293 h 141610"/>
                  <a:gd name="connsiteX1" fmla="*/ 73030 w 1416106"/>
                  <a:gd name="connsiteY1" fmla="*/ 131293 h 141610"/>
                  <a:gd name="connsiteX2" fmla="*/ 15173 w 1416106"/>
                  <a:gd name="connsiteY2" fmla="*/ 73233 h 141610"/>
                  <a:gd name="connsiteX3" fmla="*/ 15173 w 1416106"/>
                  <a:gd name="connsiteY3" fmla="*/ 73233 h 141610"/>
                  <a:gd name="connsiteX4" fmla="*/ 73030 w 1416106"/>
                  <a:gd name="connsiteY4" fmla="*/ 15173 h 141610"/>
                  <a:gd name="connsiteX5" fmla="*/ 1345705 w 1416106"/>
                  <a:gd name="connsiteY5" fmla="*/ 15173 h 141610"/>
                  <a:gd name="connsiteX6" fmla="*/ 1403766 w 1416106"/>
                  <a:gd name="connsiteY6" fmla="*/ 73233 h 141610"/>
                  <a:gd name="connsiteX7" fmla="*/ 1403766 w 1416106"/>
                  <a:gd name="connsiteY7" fmla="*/ 73233 h 141610"/>
                  <a:gd name="connsiteX8" fmla="*/ 1345705 w 1416106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106" h="141610">
                    <a:moveTo>
                      <a:pt x="1345705" y="131293"/>
                    </a:moveTo>
                    <a:lnTo>
                      <a:pt x="73030" y="131293"/>
                    </a:lnTo>
                    <a:cubicBezTo>
                      <a:pt x="41066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6" y="15173"/>
                      <a:pt x="73030" y="15173"/>
                    </a:cubicBezTo>
                    <a:lnTo>
                      <a:pt x="1345705" y="15173"/>
                    </a:lnTo>
                    <a:cubicBezTo>
                      <a:pt x="1377669" y="15173"/>
                      <a:pt x="1403766" y="41067"/>
                      <a:pt x="1403766" y="73233"/>
                    </a:cubicBezTo>
                    <a:lnTo>
                      <a:pt x="1403766" y="73233"/>
                    </a:lnTo>
                    <a:cubicBezTo>
                      <a:pt x="1403766" y="105399"/>
                      <a:pt x="1377871" y="131293"/>
                      <a:pt x="1345705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6" name="Freeform: Shape 679">
                <a:extLst>
                  <a:ext uri="{FF2B5EF4-FFF2-40B4-BE49-F238E27FC236}">
                    <a16:creationId xmlns:a16="http://schemas.microsoft.com/office/drawing/2014/main" id="{2AFC9EA5-6195-7B94-28DF-0EABF229380C}"/>
                  </a:ext>
                </a:extLst>
              </p:cNvPr>
              <p:cNvSpPr/>
              <p:nvPr/>
            </p:nvSpPr>
            <p:spPr>
              <a:xfrm>
                <a:off x="18881720" y="8713826"/>
                <a:ext cx="1584843" cy="126067"/>
              </a:xfrm>
              <a:custGeom>
                <a:avLst/>
                <a:gdLst>
                  <a:gd name="connsiteX0" fmla="*/ 1721378 w 1780247"/>
                  <a:gd name="connsiteY0" fmla="*/ 131293 h 141610"/>
                  <a:gd name="connsiteX1" fmla="*/ 73233 w 1780247"/>
                  <a:gd name="connsiteY1" fmla="*/ 131293 h 141610"/>
                  <a:gd name="connsiteX2" fmla="*/ 15173 w 1780247"/>
                  <a:gd name="connsiteY2" fmla="*/ 73233 h 141610"/>
                  <a:gd name="connsiteX3" fmla="*/ 15173 w 1780247"/>
                  <a:gd name="connsiteY3" fmla="*/ 73233 h 141610"/>
                  <a:gd name="connsiteX4" fmla="*/ 73233 w 1780247"/>
                  <a:gd name="connsiteY4" fmla="*/ 15173 h 141610"/>
                  <a:gd name="connsiteX5" fmla="*/ 1721378 w 1780247"/>
                  <a:gd name="connsiteY5" fmla="*/ 15173 h 141610"/>
                  <a:gd name="connsiteX6" fmla="*/ 1779237 w 1780247"/>
                  <a:gd name="connsiteY6" fmla="*/ 73233 h 141610"/>
                  <a:gd name="connsiteX7" fmla="*/ 1779237 w 1780247"/>
                  <a:gd name="connsiteY7" fmla="*/ 73233 h 141610"/>
                  <a:gd name="connsiteX8" fmla="*/ 1721378 w 1780247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247" h="141610">
                    <a:moveTo>
                      <a:pt x="1721378" y="131293"/>
                    </a:moveTo>
                    <a:lnTo>
                      <a:pt x="73233" y="131293"/>
                    </a:lnTo>
                    <a:cubicBezTo>
                      <a:pt x="41269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69"/>
                      <a:pt x="41066" y="15173"/>
                      <a:pt x="73233" y="15173"/>
                    </a:cubicBezTo>
                    <a:lnTo>
                      <a:pt x="1721378" y="15173"/>
                    </a:lnTo>
                    <a:cubicBezTo>
                      <a:pt x="1753341" y="15173"/>
                      <a:pt x="1779237" y="41067"/>
                      <a:pt x="1779237" y="73233"/>
                    </a:cubicBezTo>
                    <a:lnTo>
                      <a:pt x="1779237" y="73233"/>
                    </a:lnTo>
                    <a:cubicBezTo>
                      <a:pt x="1779439" y="105196"/>
                      <a:pt x="1753341" y="131293"/>
                      <a:pt x="1721378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7" name="Freeform: Shape 680">
                <a:extLst>
                  <a:ext uri="{FF2B5EF4-FFF2-40B4-BE49-F238E27FC236}">
                    <a16:creationId xmlns:a16="http://schemas.microsoft.com/office/drawing/2014/main" id="{D278AE55-68B9-AF22-4FE9-DCC805313245}"/>
                  </a:ext>
                </a:extLst>
              </p:cNvPr>
              <p:cNvSpPr/>
              <p:nvPr/>
            </p:nvSpPr>
            <p:spPr>
              <a:xfrm>
                <a:off x="16453489" y="8878973"/>
                <a:ext cx="4052154" cy="126067"/>
              </a:xfrm>
              <a:custGeom>
                <a:avLst/>
                <a:gdLst>
                  <a:gd name="connsiteX0" fmla="*/ 4481370 w 4551769"/>
                  <a:gd name="connsiteY0" fmla="*/ 131294 h 141610"/>
                  <a:gd name="connsiteX1" fmla="*/ 73233 w 4551769"/>
                  <a:gd name="connsiteY1" fmla="*/ 131294 h 141610"/>
                  <a:gd name="connsiteX2" fmla="*/ 15173 w 4551769"/>
                  <a:gd name="connsiteY2" fmla="*/ 73233 h 141610"/>
                  <a:gd name="connsiteX3" fmla="*/ 15173 w 4551769"/>
                  <a:gd name="connsiteY3" fmla="*/ 73233 h 141610"/>
                  <a:gd name="connsiteX4" fmla="*/ 73233 w 4551769"/>
                  <a:gd name="connsiteY4" fmla="*/ 15173 h 141610"/>
                  <a:gd name="connsiteX5" fmla="*/ 4481370 w 4551769"/>
                  <a:gd name="connsiteY5" fmla="*/ 15173 h 141610"/>
                  <a:gd name="connsiteX6" fmla="*/ 4539430 w 4551769"/>
                  <a:gd name="connsiteY6" fmla="*/ 73233 h 141610"/>
                  <a:gd name="connsiteX7" fmla="*/ 4539430 w 4551769"/>
                  <a:gd name="connsiteY7" fmla="*/ 73233 h 141610"/>
                  <a:gd name="connsiteX8" fmla="*/ 4481370 w 4551769"/>
                  <a:gd name="connsiteY8" fmla="*/ 131294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769" h="141610">
                    <a:moveTo>
                      <a:pt x="4481370" y="131294"/>
                    </a:moveTo>
                    <a:lnTo>
                      <a:pt x="73233" y="131294"/>
                    </a:lnTo>
                    <a:cubicBezTo>
                      <a:pt x="41270" y="131294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8" y="15173"/>
                      <a:pt x="73233" y="15173"/>
                    </a:cubicBezTo>
                    <a:lnTo>
                      <a:pt x="4481370" y="15173"/>
                    </a:lnTo>
                    <a:cubicBezTo>
                      <a:pt x="4513334" y="15173"/>
                      <a:pt x="4539430" y="41067"/>
                      <a:pt x="4539430" y="73233"/>
                    </a:cubicBezTo>
                    <a:lnTo>
                      <a:pt x="4539430" y="73233"/>
                    </a:lnTo>
                    <a:cubicBezTo>
                      <a:pt x="4539227" y="105197"/>
                      <a:pt x="4513334" y="131294"/>
                      <a:pt x="4481370" y="131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8" name="Freeform: Shape 681">
                <a:extLst>
                  <a:ext uri="{FF2B5EF4-FFF2-40B4-BE49-F238E27FC236}">
                    <a16:creationId xmlns:a16="http://schemas.microsoft.com/office/drawing/2014/main" id="{A4CEE8DE-C9E9-90A7-C07F-4725E3F547C7}"/>
                  </a:ext>
                </a:extLst>
              </p:cNvPr>
              <p:cNvSpPr/>
              <p:nvPr/>
            </p:nvSpPr>
            <p:spPr>
              <a:xfrm>
                <a:off x="16453489" y="9043941"/>
                <a:ext cx="4052154" cy="126067"/>
              </a:xfrm>
              <a:custGeom>
                <a:avLst/>
                <a:gdLst>
                  <a:gd name="connsiteX0" fmla="*/ 4481370 w 4551769"/>
                  <a:gd name="connsiteY0" fmla="*/ 131293 h 141610"/>
                  <a:gd name="connsiteX1" fmla="*/ 73233 w 4551769"/>
                  <a:gd name="connsiteY1" fmla="*/ 131293 h 141610"/>
                  <a:gd name="connsiteX2" fmla="*/ 15173 w 4551769"/>
                  <a:gd name="connsiteY2" fmla="*/ 73233 h 141610"/>
                  <a:gd name="connsiteX3" fmla="*/ 15173 w 4551769"/>
                  <a:gd name="connsiteY3" fmla="*/ 73233 h 141610"/>
                  <a:gd name="connsiteX4" fmla="*/ 73233 w 4551769"/>
                  <a:gd name="connsiteY4" fmla="*/ 15173 h 141610"/>
                  <a:gd name="connsiteX5" fmla="*/ 4481370 w 4551769"/>
                  <a:gd name="connsiteY5" fmla="*/ 15173 h 141610"/>
                  <a:gd name="connsiteX6" fmla="*/ 4539430 w 4551769"/>
                  <a:gd name="connsiteY6" fmla="*/ 73233 h 141610"/>
                  <a:gd name="connsiteX7" fmla="*/ 4539430 w 4551769"/>
                  <a:gd name="connsiteY7" fmla="*/ 73233 h 141610"/>
                  <a:gd name="connsiteX8" fmla="*/ 4481370 w 4551769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769" h="141610">
                    <a:moveTo>
                      <a:pt x="4481370" y="131293"/>
                    </a:moveTo>
                    <a:lnTo>
                      <a:pt x="73233" y="131293"/>
                    </a:lnTo>
                    <a:cubicBezTo>
                      <a:pt x="41270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8" y="15173"/>
                      <a:pt x="73233" y="15173"/>
                    </a:cubicBezTo>
                    <a:lnTo>
                      <a:pt x="4481370" y="15173"/>
                    </a:lnTo>
                    <a:cubicBezTo>
                      <a:pt x="4513334" y="15173"/>
                      <a:pt x="4539430" y="41067"/>
                      <a:pt x="4539430" y="73233"/>
                    </a:cubicBezTo>
                    <a:lnTo>
                      <a:pt x="4539430" y="73233"/>
                    </a:lnTo>
                    <a:cubicBezTo>
                      <a:pt x="4539227" y="105399"/>
                      <a:pt x="4513334" y="131293"/>
                      <a:pt x="4481370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29" name="Freeform: Shape 682">
                <a:extLst>
                  <a:ext uri="{FF2B5EF4-FFF2-40B4-BE49-F238E27FC236}">
                    <a16:creationId xmlns:a16="http://schemas.microsoft.com/office/drawing/2014/main" id="{F1DC6E1E-9581-E8E5-A9C2-3CAA746A7D54}"/>
                  </a:ext>
                </a:extLst>
              </p:cNvPr>
              <p:cNvSpPr/>
              <p:nvPr/>
            </p:nvSpPr>
            <p:spPr>
              <a:xfrm>
                <a:off x="16453489" y="9188557"/>
                <a:ext cx="4052154" cy="126067"/>
              </a:xfrm>
              <a:custGeom>
                <a:avLst/>
                <a:gdLst>
                  <a:gd name="connsiteX0" fmla="*/ 4481370 w 4551769"/>
                  <a:gd name="connsiteY0" fmla="*/ 131294 h 141610"/>
                  <a:gd name="connsiteX1" fmla="*/ 73233 w 4551769"/>
                  <a:gd name="connsiteY1" fmla="*/ 131294 h 141610"/>
                  <a:gd name="connsiteX2" fmla="*/ 15173 w 4551769"/>
                  <a:gd name="connsiteY2" fmla="*/ 73233 h 141610"/>
                  <a:gd name="connsiteX3" fmla="*/ 15173 w 4551769"/>
                  <a:gd name="connsiteY3" fmla="*/ 73233 h 141610"/>
                  <a:gd name="connsiteX4" fmla="*/ 73233 w 4551769"/>
                  <a:gd name="connsiteY4" fmla="*/ 15173 h 141610"/>
                  <a:gd name="connsiteX5" fmla="*/ 4481370 w 4551769"/>
                  <a:gd name="connsiteY5" fmla="*/ 15173 h 141610"/>
                  <a:gd name="connsiteX6" fmla="*/ 4539430 w 4551769"/>
                  <a:gd name="connsiteY6" fmla="*/ 73233 h 141610"/>
                  <a:gd name="connsiteX7" fmla="*/ 4539430 w 4551769"/>
                  <a:gd name="connsiteY7" fmla="*/ 73233 h 141610"/>
                  <a:gd name="connsiteX8" fmla="*/ 4481370 w 4551769"/>
                  <a:gd name="connsiteY8" fmla="*/ 131294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769" h="141610">
                    <a:moveTo>
                      <a:pt x="4481370" y="131294"/>
                    </a:moveTo>
                    <a:lnTo>
                      <a:pt x="73233" y="131294"/>
                    </a:lnTo>
                    <a:cubicBezTo>
                      <a:pt x="41270" y="131294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8" y="15173"/>
                      <a:pt x="73233" y="15173"/>
                    </a:cubicBezTo>
                    <a:lnTo>
                      <a:pt x="4481370" y="15173"/>
                    </a:lnTo>
                    <a:cubicBezTo>
                      <a:pt x="4513334" y="15173"/>
                      <a:pt x="4539430" y="41067"/>
                      <a:pt x="4539430" y="73233"/>
                    </a:cubicBezTo>
                    <a:lnTo>
                      <a:pt x="4539430" y="73233"/>
                    </a:lnTo>
                    <a:cubicBezTo>
                      <a:pt x="4539227" y="105197"/>
                      <a:pt x="4513334" y="131294"/>
                      <a:pt x="4481370" y="131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0" name="Freeform: Shape 683">
                <a:extLst>
                  <a:ext uri="{FF2B5EF4-FFF2-40B4-BE49-F238E27FC236}">
                    <a16:creationId xmlns:a16="http://schemas.microsoft.com/office/drawing/2014/main" id="{909F7630-27C3-617C-F0F8-CC8E5D221EBF}"/>
                  </a:ext>
                </a:extLst>
              </p:cNvPr>
              <p:cNvSpPr/>
              <p:nvPr/>
            </p:nvSpPr>
            <p:spPr>
              <a:xfrm>
                <a:off x="16453489" y="9353525"/>
                <a:ext cx="3565895" cy="126067"/>
              </a:xfrm>
              <a:custGeom>
                <a:avLst/>
                <a:gdLst>
                  <a:gd name="connsiteX0" fmla="*/ 3935157 w 4005557"/>
                  <a:gd name="connsiteY0" fmla="*/ 131293 h 141610"/>
                  <a:gd name="connsiteX1" fmla="*/ 73233 w 4005557"/>
                  <a:gd name="connsiteY1" fmla="*/ 131293 h 141610"/>
                  <a:gd name="connsiteX2" fmla="*/ 15173 w 4005557"/>
                  <a:gd name="connsiteY2" fmla="*/ 73233 h 141610"/>
                  <a:gd name="connsiteX3" fmla="*/ 15173 w 4005557"/>
                  <a:gd name="connsiteY3" fmla="*/ 73233 h 141610"/>
                  <a:gd name="connsiteX4" fmla="*/ 73233 w 4005557"/>
                  <a:gd name="connsiteY4" fmla="*/ 15173 h 141610"/>
                  <a:gd name="connsiteX5" fmla="*/ 3935157 w 4005557"/>
                  <a:gd name="connsiteY5" fmla="*/ 15173 h 141610"/>
                  <a:gd name="connsiteX6" fmla="*/ 3993015 w 4005557"/>
                  <a:gd name="connsiteY6" fmla="*/ 73233 h 141610"/>
                  <a:gd name="connsiteX7" fmla="*/ 3993015 w 4005557"/>
                  <a:gd name="connsiteY7" fmla="*/ 73233 h 141610"/>
                  <a:gd name="connsiteX8" fmla="*/ 3935157 w 4005557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5557" h="141610">
                    <a:moveTo>
                      <a:pt x="3935157" y="131293"/>
                    </a:moveTo>
                    <a:lnTo>
                      <a:pt x="73233" y="131293"/>
                    </a:lnTo>
                    <a:cubicBezTo>
                      <a:pt x="41270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8" y="15173"/>
                      <a:pt x="73233" y="15173"/>
                    </a:cubicBezTo>
                    <a:lnTo>
                      <a:pt x="3935157" y="15173"/>
                    </a:lnTo>
                    <a:cubicBezTo>
                      <a:pt x="3967121" y="15173"/>
                      <a:pt x="3993015" y="41067"/>
                      <a:pt x="3993015" y="73233"/>
                    </a:cubicBezTo>
                    <a:lnTo>
                      <a:pt x="3993015" y="73233"/>
                    </a:lnTo>
                    <a:cubicBezTo>
                      <a:pt x="3993217" y="105399"/>
                      <a:pt x="3967121" y="131293"/>
                      <a:pt x="3935157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1" name="Freeform: Shape 684">
                <a:extLst>
                  <a:ext uri="{FF2B5EF4-FFF2-40B4-BE49-F238E27FC236}">
                    <a16:creationId xmlns:a16="http://schemas.microsoft.com/office/drawing/2014/main" id="{59F85595-2712-9F77-830B-6341A8E91425}"/>
                  </a:ext>
                </a:extLst>
              </p:cNvPr>
              <p:cNvSpPr/>
              <p:nvPr/>
            </p:nvSpPr>
            <p:spPr>
              <a:xfrm>
                <a:off x="18881720" y="9518673"/>
                <a:ext cx="1584843" cy="126067"/>
              </a:xfrm>
              <a:custGeom>
                <a:avLst/>
                <a:gdLst>
                  <a:gd name="connsiteX0" fmla="*/ 1721378 w 1780247"/>
                  <a:gd name="connsiteY0" fmla="*/ 131293 h 141610"/>
                  <a:gd name="connsiteX1" fmla="*/ 73233 w 1780247"/>
                  <a:gd name="connsiteY1" fmla="*/ 131293 h 141610"/>
                  <a:gd name="connsiteX2" fmla="*/ 15173 w 1780247"/>
                  <a:gd name="connsiteY2" fmla="*/ 73233 h 141610"/>
                  <a:gd name="connsiteX3" fmla="*/ 15173 w 1780247"/>
                  <a:gd name="connsiteY3" fmla="*/ 73233 h 141610"/>
                  <a:gd name="connsiteX4" fmla="*/ 73233 w 1780247"/>
                  <a:gd name="connsiteY4" fmla="*/ 15173 h 141610"/>
                  <a:gd name="connsiteX5" fmla="*/ 1721378 w 1780247"/>
                  <a:gd name="connsiteY5" fmla="*/ 15173 h 141610"/>
                  <a:gd name="connsiteX6" fmla="*/ 1779237 w 1780247"/>
                  <a:gd name="connsiteY6" fmla="*/ 73233 h 141610"/>
                  <a:gd name="connsiteX7" fmla="*/ 1779237 w 1780247"/>
                  <a:gd name="connsiteY7" fmla="*/ 73233 h 141610"/>
                  <a:gd name="connsiteX8" fmla="*/ 1721378 w 1780247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247" h="141610">
                    <a:moveTo>
                      <a:pt x="1721378" y="131293"/>
                    </a:moveTo>
                    <a:lnTo>
                      <a:pt x="73233" y="131293"/>
                    </a:lnTo>
                    <a:cubicBezTo>
                      <a:pt x="41269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6" y="15173"/>
                      <a:pt x="73233" y="15173"/>
                    </a:cubicBezTo>
                    <a:lnTo>
                      <a:pt x="1721378" y="15173"/>
                    </a:lnTo>
                    <a:cubicBezTo>
                      <a:pt x="1753341" y="15173"/>
                      <a:pt x="1779237" y="41068"/>
                      <a:pt x="1779237" y="73233"/>
                    </a:cubicBezTo>
                    <a:lnTo>
                      <a:pt x="1779237" y="73233"/>
                    </a:lnTo>
                    <a:cubicBezTo>
                      <a:pt x="1779439" y="105399"/>
                      <a:pt x="1753341" y="131293"/>
                      <a:pt x="1721378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2" name="Freeform: Shape 685">
                <a:extLst>
                  <a:ext uri="{FF2B5EF4-FFF2-40B4-BE49-F238E27FC236}">
                    <a16:creationId xmlns:a16="http://schemas.microsoft.com/office/drawing/2014/main" id="{160F39E5-1170-3448-D338-3F61B252E742}"/>
                  </a:ext>
                </a:extLst>
              </p:cNvPr>
              <p:cNvSpPr/>
              <p:nvPr/>
            </p:nvSpPr>
            <p:spPr>
              <a:xfrm>
                <a:off x="19134393" y="9683821"/>
                <a:ext cx="1080574" cy="126067"/>
              </a:xfrm>
              <a:custGeom>
                <a:avLst/>
                <a:gdLst>
                  <a:gd name="connsiteX0" fmla="*/ 1153925 w 1213805"/>
                  <a:gd name="connsiteY0" fmla="*/ 131293 h 141610"/>
                  <a:gd name="connsiteX1" fmla="*/ 73234 w 1213805"/>
                  <a:gd name="connsiteY1" fmla="*/ 131293 h 141610"/>
                  <a:gd name="connsiteX2" fmla="*/ 15173 w 1213805"/>
                  <a:gd name="connsiteY2" fmla="*/ 73233 h 141610"/>
                  <a:gd name="connsiteX3" fmla="*/ 15173 w 1213805"/>
                  <a:gd name="connsiteY3" fmla="*/ 73233 h 141610"/>
                  <a:gd name="connsiteX4" fmla="*/ 73234 w 1213805"/>
                  <a:gd name="connsiteY4" fmla="*/ 15173 h 141610"/>
                  <a:gd name="connsiteX5" fmla="*/ 1153925 w 1213805"/>
                  <a:gd name="connsiteY5" fmla="*/ 15173 h 141610"/>
                  <a:gd name="connsiteX6" fmla="*/ 1211783 w 1213805"/>
                  <a:gd name="connsiteY6" fmla="*/ 73233 h 141610"/>
                  <a:gd name="connsiteX7" fmla="*/ 1211783 w 1213805"/>
                  <a:gd name="connsiteY7" fmla="*/ 73233 h 141610"/>
                  <a:gd name="connsiteX8" fmla="*/ 1153925 w 1213805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3805" h="141610">
                    <a:moveTo>
                      <a:pt x="1153925" y="131293"/>
                    </a:moveTo>
                    <a:lnTo>
                      <a:pt x="73234" y="131293"/>
                    </a:lnTo>
                    <a:cubicBezTo>
                      <a:pt x="41270" y="131293"/>
                      <a:pt x="15173" y="105398"/>
                      <a:pt x="15173" y="73233"/>
                    </a:cubicBezTo>
                    <a:lnTo>
                      <a:pt x="15173" y="73233"/>
                    </a:lnTo>
                    <a:cubicBezTo>
                      <a:pt x="15173" y="41269"/>
                      <a:pt x="41068" y="15173"/>
                      <a:pt x="73234" y="15173"/>
                    </a:cubicBezTo>
                    <a:lnTo>
                      <a:pt x="1153925" y="15173"/>
                    </a:lnTo>
                    <a:cubicBezTo>
                      <a:pt x="1185889" y="15173"/>
                      <a:pt x="1211783" y="41066"/>
                      <a:pt x="1211783" y="73233"/>
                    </a:cubicBezTo>
                    <a:lnTo>
                      <a:pt x="1211783" y="73233"/>
                    </a:lnTo>
                    <a:cubicBezTo>
                      <a:pt x="1211783" y="105398"/>
                      <a:pt x="1185889" y="131293"/>
                      <a:pt x="1153925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3" name="Freeform: Shape 686">
                <a:extLst>
                  <a:ext uri="{FF2B5EF4-FFF2-40B4-BE49-F238E27FC236}">
                    <a16:creationId xmlns:a16="http://schemas.microsoft.com/office/drawing/2014/main" id="{077653B1-B021-63CB-F082-A02462D47371}"/>
                  </a:ext>
                </a:extLst>
              </p:cNvPr>
              <p:cNvSpPr/>
              <p:nvPr/>
            </p:nvSpPr>
            <p:spPr>
              <a:xfrm>
                <a:off x="18888923" y="6621293"/>
                <a:ext cx="1584843" cy="126067"/>
              </a:xfrm>
              <a:custGeom>
                <a:avLst/>
                <a:gdLst>
                  <a:gd name="connsiteX0" fmla="*/ 1721378 w 1780247"/>
                  <a:gd name="connsiteY0" fmla="*/ 131091 h 141610"/>
                  <a:gd name="connsiteX1" fmla="*/ 73233 w 1780247"/>
                  <a:gd name="connsiteY1" fmla="*/ 131091 h 141610"/>
                  <a:gd name="connsiteX2" fmla="*/ 15173 w 1780247"/>
                  <a:gd name="connsiteY2" fmla="*/ 73030 h 141610"/>
                  <a:gd name="connsiteX3" fmla="*/ 15173 w 1780247"/>
                  <a:gd name="connsiteY3" fmla="*/ 73030 h 141610"/>
                  <a:gd name="connsiteX4" fmla="*/ 73233 w 1780247"/>
                  <a:gd name="connsiteY4" fmla="*/ 15173 h 141610"/>
                  <a:gd name="connsiteX5" fmla="*/ 1721378 w 1780247"/>
                  <a:gd name="connsiteY5" fmla="*/ 15173 h 141610"/>
                  <a:gd name="connsiteX6" fmla="*/ 1779235 w 1780247"/>
                  <a:gd name="connsiteY6" fmla="*/ 73233 h 141610"/>
                  <a:gd name="connsiteX7" fmla="*/ 1779235 w 1780247"/>
                  <a:gd name="connsiteY7" fmla="*/ 73233 h 141610"/>
                  <a:gd name="connsiteX8" fmla="*/ 1721378 w 1780247"/>
                  <a:gd name="connsiteY8" fmla="*/ 131091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247" h="141610">
                    <a:moveTo>
                      <a:pt x="1721378" y="131091"/>
                    </a:moveTo>
                    <a:lnTo>
                      <a:pt x="73233" y="131091"/>
                    </a:lnTo>
                    <a:cubicBezTo>
                      <a:pt x="41269" y="131091"/>
                      <a:pt x="15173" y="105196"/>
                      <a:pt x="15173" y="73030"/>
                    </a:cubicBezTo>
                    <a:lnTo>
                      <a:pt x="15173" y="73030"/>
                    </a:lnTo>
                    <a:cubicBezTo>
                      <a:pt x="15173" y="41067"/>
                      <a:pt x="41066" y="15173"/>
                      <a:pt x="73233" y="15173"/>
                    </a:cubicBezTo>
                    <a:lnTo>
                      <a:pt x="1721378" y="15173"/>
                    </a:lnTo>
                    <a:cubicBezTo>
                      <a:pt x="1753341" y="15173"/>
                      <a:pt x="1779235" y="41067"/>
                      <a:pt x="1779235" y="73233"/>
                    </a:cubicBezTo>
                    <a:lnTo>
                      <a:pt x="1779235" y="73233"/>
                    </a:lnTo>
                    <a:cubicBezTo>
                      <a:pt x="1779438" y="105196"/>
                      <a:pt x="1753544" y="131091"/>
                      <a:pt x="1721378" y="131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4" name="Freeform: Shape 687">
                <a:extLst>
                  <a:ext uri="{FF2B5EF4-FFF2-40B4-BE49-F238E27FC236}">
                    <a16:creationId xmlns:a16="http://schemas.microsoft.com/office/drawing/2014/main" id="{C5EEFBFB-2E46-9D77-BC0A-D1E6B10D7845}"/>
                  </a:ext>
                </a:extLst>
              </p:cNvPr>
              <p:cNvSpPr/>
              <p:nvPr/>
            </p:nvSpPr>
            <p:spPr>
              <a:xfrm>
                <a:off x="16460692" y="6951408"/>
                <a:ext cx="4052154" cy="126067"/>
              </a:xfrm>
              <a:custGeom>
                <a:avLst/>
                <a:gdLst>
                  <a:gd name="connsiteX0" fmla="*/ 4481368 w 4551769"/>
                  <a:gd name="connsiteY0" fmla="*/ 131294 h 141610"/>
                  <a:gd name="connsiteX1" fmla="*/ 73233 w 4551769"/>
                  <a:gd name="connsiteY1" fmla="*/ 131294 h 141610"/>
                  <a:gd name="connsiteX2" fmla="*/ 15173 w 4551769"/>
                  <a:gd name="connsiteY2" fmla="*/ 73233 h 141610"/>
                  <a:gd name="connsiteX3" fmla="*/ 15173 w 4551769"/>
                  <a:gd name="connsiteY3" fmla="*/ 73233 h 141610"/>
                  <a:gd name="connsiteX4" fmla="*/ 73233 w 4551769"/>
                  <a:gd name="connsiteY4" fmla="*/ 15173 h 141610"/>
                  <a:gd name="connsiteX5" fmla="*/ 4481368 w 4551769"/>
                  <a:gd name="connsiteY5" fmla="*/ 15173 h 141610"/>
                  <a:gd name="connsiteX6" fmla="*/ 4539430 w 4551769"/>
                  <a:gd name="connsiteY6" fmla="*/ 73031 h 141610"/>
                  <a:gd name="connsiteX7" fmla="*/ 4539430 w 4551769"/>
                  <a:gd name="connsiteY7" fmla="*/ 73031 h 141610"/>
                  <a:gd name="connsiteX8" fmla="*/ 4481368 w 4551769"/>
                  <a:gd name="connsiteY8" fmla="*/ 131294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769" h="141610">
                    <a:moveTo>
                      <a:pt x="4481368" y="131294"/>
                    </a:moveTo>
                    <a:lnTo>
                      <a:pt x="73233" y="131294"/>
                    </a:lnTo>
                    <a:cubicBezTo>
                      <a:pt x="41269" y="131294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6" y="15173"/>
                      <a:pt x="73233" y="15173"/>
                    </a:cubicBezTo>
                    <a:lnTo>
                      <a:pt x="4481368" y="15173"/>
                    </a:lnTo>
                    <a:cubicBezTo>
                      <a:pt x="4513332" y="15173"/>
                      <a:pt x="4539430" y="41067"/>
                      <a:pt x="4539430" y="73031"/>
                    </a:cubicBezTo>
                    <a:lnTo>
                      <a:pt x="4539430" y="73031"/>
                    </a:lnTo>
                    <a:cubicBezTo>
                      <a:pt x="4539430" y="105399"/>
                      <a:pt x="4513332" y="131294"/>
                      <a:pt x="4481368" y="131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5" name="Freeform: Shape 688">
                <a:extLst>
                  <a:ext uri="{FF2B5EF4-FFF2-40B4-BE49-F238E27FC236}">
                    <a16:creationId xmlns:a16="http://schemas.microsoft.com/office/drawing/2014/main" id="{A9123E4A-1C22-5918-A8ED-126F76214278}"/>
                  </a:ext>
                </a:extLst>
              </p:cNvPr>
              <p:cNvSpPr/>
              <p:nvPr/>
            </p:nvSpPr>
            <p:spPr>
              <a:xfrm>
                <a:off x="16460692" y="7116556"/>
                <a:ext cx="4052154" cy="126067"/>
              </a:xfrm>
              <a:custGeom>
                <a:avLst/>
                <a:gdLst>
                  <a:gd name="connsiteX0" fmla="*/ 4481368 w 4551769"/>
                  <a:gd name="connsiteY0" fmla="*/ 131293 h 141610"/>
                  <a:gd name="connsiteX1" fmla="*/ 73233 w 4551769"/>
                  <a:gd name="connsiteY1" fmla="*/ 131293 h 141610"/>
                  <a:gd name="connsiteX2" fmla="*/ 15173 w 4551769"/>
                  <a:gd name="connsiteY2" fmla="*/ 73233 h 141610"/>
                  <a:gd name="connsiteX3" fmla="*/ 15173 w 4551769"/>
                  <a:gd name="connsiteY3" fmla="*/ 73233 h 141610"/>
                  <a:gd name="connsiteX4" fmla="*/ 73233 w 4551769"/>
                  <a:gd name="connsiteY4" fmla="*/ 15173 h 141610"/>
                  <a:gd name="connsiteX5" fmla="*/ 4481368 w 4551769"/>
                  <a:gd name="connsiteY5" fmla="*/ 15173 h 141610"/>
                  <a:gd name="connsiteX6" fmla="*/ 4539430 w 4551769"/>
                  <a:gd name="connsiteY6" fmla="*/ 73030 h 141610"/>
                  <a:gd name="connsiteX7" fmla="*/ 4539430 w 4551769"/>
                  <a:gd name="connsiteY7" fmla="*/ 73030 h 141610"/>
                  <a:gd name="connsiteX8" fmla="*/ 4481368 w 4551769"/>
                  <a:gd name="connsiteY8" fmla="*/ 131293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1769" h="141610">
                    <a:moveTo>
                      <a:pt x="4481368" y="131293"/>
                    </a:moveTo>
                    <a:lnTo>
                      <a:pt x="73233" y="131293"/>
                    </a:lnTo>
                    <a:cubicBezTo>
                      <a:pt x="41269" y="131293"/>
                      <a:pt x="15173" y="105399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6" y="15173"/>
                      <a:pt x="73233" y="15173"/>
                    </a:cubicBezTo>
                    <a:lnTo>
                      <a:pt x="4481368" y="15173"/>
                    </a:lnTo>
                    <a:cubicBezTo>
                      <a:pt x="4513332" y="15173"/>
                      <a:pt x="4539430" y="41067"/>
                      <a:pt x="4539430" y="73030"/>
                    </a:cubicBezTo>
                    <a:lnTo>
                      <a:pt x="4539430" y="73030"/>
                    </a:lnTo>
                    <a:cubicBezTo>
                      <a:pt x="4539430" y="105399"/>
                      <a:pt x="4513332" y="131293"/>
                      <a:pt x="4481368" y="1312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6" name="Freeform: Shape 689">
                <a:extLst>
                  <a:ext uri="{FF2B5EF4-FFF2-40B4-BE49-F238E27FC236}">
                    <a16:creationId xmlns:a16="http://schemas.microsoft.com/office/drawing/2014/main" id="{39FA5040-E164-32DD-F6A7-F6DCD220B483}"/>
                  </a:ext>
                </a:extLst>
              </p:cNvPr>
              <p:cNvSpPr/>
              <p:nvPr/>
            </p:nvSpPr>
            <p:spPr>
              <a:xfrm>
                <a:off x="16460692" y="7281884"/>
                <a:ext cx="3565895" cy="126067"/>
              </a:xfrm>
              <a:custGeom>
                <a:avLst/>
                <a:gdLst>
                  <a:gd name="connsiteX0" fmla="*/ 3935156 w 4005557"/>
                  <a:gd name="connsiteY0" fmla="*/ 131091 h 141610"/>
                  <a:gd name="connsiteX1" fmla="*/ 73233 w 4005557"/>
                  <a:gd name="connsiteY1" fmla="*/ 131091 h 141610"/>
                  <a:gd name="connsiteX2" fmla="*/ 15173 w 4005557"/>
                  <a:gd name="connsiteY2" fmla="*/ 73233 h 141610"/>
                  <a:gd name="connsiteX3" fmla="*/ 15173 w 4005557"/>
                  <a:gd name="connsiteY3" fmla="*/ 73233 h 141610"/>
                  <a:gd name="connsiteX4" fmla="*/ 73233 w 4005557"/>
                  <a:gd name="connsiteY4" fmla="*/ 15173 h 141610"/>
                  <a:gd name="connsiteX5" fmla="*/ 3935156 w 4005557"/>
                  <a:gd name="connsiteY5" fmla="*/ 15173 h 141610"/>
                  <a:gd name="connsiteX6" fmla="*/ 3993217 w 4005557"/>
                  <a:gd name="connsiteY6" fmla="*/ 73233 h 141610"/>
                  <a:gd name="connsiteX7" fmla="*/ 3993217 w 4005557"/>
                  <a:gd name="connsiteY7" fmla="*/ 73233 h 141610"/>
                  <a:gd name="connsiteX8" fmla="*/ 3935156 w 4005557"/>
                  <a:gd name="connsiteY8" fmla="*/ 131091 h 1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5557" h="141610">
                    <a:moveTo>
                      <a:pt x="3935156" y="131091"/>
                    </a:moveTo>
                    <a:lnTo>
                      <a:pt x="73233" y="131091"/>
                    </a:lnTo>
                    <a:cubicBezTo>
                      <a:pt x="41269" y="131091"/>
                      <a:pt x="15173" y="105197"/>
                      <a:pt x="15173" y="73233"/>
                    </a:cubicBezTo>
                    <a:lnTo>
                      <a:pt x="15173" y="73233"/>
                    </a:lnTo>
                    <a:cubicBezTo>
                      <a:pt x="15173" y="41270"/>
                      <a:pt x="41066" y="15173"/>
                      <a:pt x="73233" y="15173"/>
                    </a:cubicBezTo>
                    <a:lnTo>
                      <a:pt x="3935156" y="15173"/>
                    </a:lnTo>
                    <a:cubicBezTo>
                      <a:pt x="3967120" y="15173"/>
                      <a:pt x="3993217" y="41067"/>
                      <a:pt x="3993217" y="73233"/>
                    </a:cubicBezTo>
                    <a:lnTo>
                      <a:pt x="3993217" y="73233"/>
                    </a:lnTo>
                    <a:cubicBezTo>
                      <a:pt x="3993217" y="104994"/>
                      <a:pt x="3967120" y="131091"/>
                      <a:pt x="3935156" y="1310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437" name="Freeform: Shape 690">
                <a:extLst>
                  <a:ext uri="{FF2B5EF4-FFF2-40B4-BE49-F238E27FC236}">
                    <a16:creationId xmlns:a16="http://schemas.microsoft.com/office/drawing/2014/main" id="{1C38BDC1-F7DC-89EE-DC4A-50E3CA09BF70}"/>
                  </a:ext>
                </a:extLst>
              </p:cNvPr>
              <p:cNvSpPr/>
              <p:nvPr/>
            </p:nvSpPr>
            <p:spPr>
              <a:xfrm>
                <a:off x="16463574" y="7599393"/>
                <a:ext cx="2323235" cy="1242661"/>
              </a:xfrm>
              <a:custGeom>
                <a:avLst/>
                <a:gdLst>
                  <a:gd name="connsiteX0" fmla="*/ 2510555 w 2609681"/>
                  <a:gd name="connsiteY0" fmla="*/ 1383131 h 1395876"/>
                  <a:gd name="connsiteX1" fmla="*/ 116323 w 2609681"/>
                  <a:gd name="connsiteY1" fmla="*/ 1383131 h 1395876"/>
                  <a:gd name="connsiteX2" fmla="*/ 15173 w 2609681"/>
                  <a:gd name="connsiteY2" fmla="*/ 1281981 h 1395876"/>
                  <a:gd name="connsiteX3" fmla="*/ 15173 w 2609681"/>
                  <a:gd name="connsiteY3" fmla="*/ 116323 h 1395876"/>
                  <a:gd name="connsiteX4" fmla="*/ 116323 w 2609681"/>
                  <a:gd name="connsiteY4" fmla="*/ 15173 h 1395876"/>
                  <a:gd name="connsiteX5" fmla="*/ 2510756 w 2609681"/>
                  <a:gd name="connsiteY5" fmla="*/ 15173 h 1395876"/>
                  <a:gd name="connsiteX6" fmla="*/ 2611906 w 2609681"/>
                  <a:gd name="connsiteY6" fmla="*/ 116323 h 1395876"/>
                  <a:gd name="connsiteX7" fmla="*/ 2611906 w 2609681"/>
                  <a:gd name="connsiteY7" fmla="*/ 1281981 h 1395876"/>
                  <a:gd name="connsiteX8" fmla="*/ 2510555 w 2609681"/>
                  <a:gd name="connsiteY8" fmla="*/ 1383131 h 139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09681" h="1395876">
                    <a:moveTo>
                      <a:pt x="2510555" y="1383131"/>
                    </a:moveTo>
                    <a:lnTo>
                      <a:pt x="116323" y="1383131"/>
                    </a:lnTo>
                    <a:cubicBezTo>
                      <a:pt x="60488" y="1383131"/>
                      <a:pt x="15173" y="1337816"/>
                      <a:pt x="15173" y="1281981"/>
                    </a:cubicBezTo>
                    <a:lnTo>
                      <a:pt x="15173" y="116323"/>
                    </a:lnTo>
                    <a:cubicBezTo>
                      <a:pt x="15173" y="60488"/>
                      <a:pt x="60488" y="15173"/>
                      <a:pt x="116323" y="15173"/>
                    </a:cubicBezTo>
                    <a:lnTo>
                      <a:pt x="2510756" y="15173"/>
                    </a:lnTo>
                    <a:cubicBezTo>
                      <a:pt x="2566591" y="15173"/>
                      <a:pt x="2611906" y="60488"/>
                      <a:pt x="2611906" y="116323"/>
                    </a:cubicBezTo>
                    <a:lnTo>
                      <a:pt x="2611906" y="1281981"/>
                    </a:lnTo>
                    <a:cubicBezTo>
                      <a:pt x="2611705" y="1337816"/>
                      <a:pt x="2566591" y="1383131"/>
                      <a:pt x="2510555" y="13831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2438278">
                  <a:defRPr/>
                </a:pPr>
                <a:endParaRPr lang="en-US" sz="48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8318" name="Freeform: Shape 691">
              <a:extLst>
                <a:ext uri="{FF2B5EF4-FFF2-40B4-BE49-F238E27FC236}">
                  <a16:creationId xmlns:a16="http://schemas.microsoft.com/office/drawing/2014/main" id="{2F019A1C-268E-A64C-043E-952C1EE31843}"/>
                </a:ext>
              </a:extLst>
            </p:cNvPr>
            <p:cNvSpPr/>
            <p:nvPr/>
          </p:nvSpPr>
          <p:spPr>
            <a:xfrm>
              <a:off x="17383998" y="7811860"/>
              <a:ext cx="702373" cy="810431"/>
            </a:xfrm>
            <a:custGeom>
              <a:avLst/>
              <a:gdLst>
                <a:gd name="connsiteX0" fmla="*/ 774054 w 788973"/>
                <a:gd name="connsiteY0" fmla="*/ 460488 h 910353"/>
                <a:gd name="connsiteX1" fmla="*/ 32217 w 788973"/>
                <a:gd name="connsiteY1" fmla="*/ 32217 h 910353"/>
                <a:gd name="connsiteX2" fmla="*/ 32217 w 788973"/>
                <a:gd name="connsiteY2" fmla="*/ 888759 h 91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8973" h="910353">
                  <a:moveTo>
                    <a:pt x="774054" y="460488"/>
                  </a:moveTo>
                  <a:lnTo>
                    <a:pt x="32217" y="32217"/>
                  </a:lnTo>
                  <a:lnTo>
                    <a:pt x="32217" y="888759"/>
                  </a:lnTo>
                  <a:close/>
                </a:path>
              </a:pathLst>
            </a:custGeom>
            <a:solidFill>
              <a:srgbClr val="F4F6FB"/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19" name="Freeform: Shape 692">
              <a:extLst>
                <a:ext uri="{FF2B5EF4-FFF2-40B4-BE49-F238E27FC236}">
                  <a16:creationId xmlns:a16="http://schemas.microsoft.com/office/drawing/2014/main" id="{0BCA779C-625E-1577-5249-85EDFCB227DF}"/>
                </a:ext>
              </a:extLst>
            </p:cNvPr>
            <p:cNvSpPr/>
            <p:nvPr/>
          </p:nvSpPr>
          <p:spPr>
            <a:xfrm>
              <a:off x="16768251" y="5403981"/>
              <a:ext cx="2449302" cy="1656881"/>
            </a:xfrm>
            <a:custGeom>
              <a:avLst/>
              <a:gdLst>
                <a:gd name="connsiteX0" fmla="*/ 713971 w 2751291"/>
                <a:gd name="connsiteY0" fmla="*/ 32217 h 1861168"/>
                <a:gd name="connsiteX1" fmla="*/ 32217 w 2751291"/>
                <a:gd name="connsiteY1" fmla="*/ 1678946 h 1861168"/>
                <a:gd name="connsiteX2" fmla="*/ 146517 w 2751291"/>
                <a:gd name="connsiteY2" fmla="*/ 1765531 h 1861168"/>
                <a:gd name="connsiteX3" fmla="*/ 820381 w 2751291"/>
                <a:gd name="connsiteY3" fmla="*/ 897458 h 1861168"/>
                <a:gd name="connsiteX4" fmla="*/ 979390 w 2751291"/>
                <a:gd name="connsiteY4" fmla="*/ 483550 h 1861168"/>
                <a:gd name="connsiteX5" fmla="*/ 1007712 w 2751291"/>
                <a:gd name="connsiteY5" fmla="*/ 351448 h 1861168"/>
                <a:gd name="connsiteX6" fmla="*/ 951877 w 2751291"/>
                <a:gd name="connsiteY6" fmla="*/ 1740647 h 1861168"/>
                <a:gd name="connsiteX7" fmla="*/ 1076494 w 2751291"/>
                <a:gd name="connsiteY7" fmla="*/ 1844024 h 1861168"/>
                <a:gd name="connsiteX8" fmla="*/ 1399770 w 2751291"/>
                <a:gd name="connsiteY8" fmla="*/ 924566 h 1861168"/>
                <a:gd name="connsiteX9" fmla="*/ 1415145 w 2751291"/>
                <a:gd name="connsiteY9" fmla="*/ 405462 h 1861168"/>
                <a:gd name="connsiteX10" fmla="*/ 2516471 w 2751291"/>
                <a:gd name="connsiteY10" fmla="*/ 253938 h 1861168"/>
                <a:gd name="connsiteX11" fmla="*/ 2729292 w 2751291"/>
                <a:gd name="connsiteY11" fmla="*/ 48199 h 1861168"/>
                <a:gd name="connsiteX12" fmla="*/ 2567654 w 2751291"/>
                <a:gd name="connsiteY12" fmla="*/ 49008 h 1861168"/>
                <a:gd name="connsiteX13" fmla="*/ 713971 w 2751291"/>
                <a:gd name="connsiteY13" fmla="*/ 32217 h 186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1291" h="1861168">
                  <a:moveTo>
                    <a:pt x="713971" y="32217"/>
                  </a:moveTo>
                  <a:cubicBezTo>
                    <a:pt x="674117" y="132355"/>
                    <a:pt x="214693" y="1196458"/>
                    <a:pt x="32217" y="1678946"/>
                  </a:cubicBezTo>
                  <a:lnTo>
                    <a:pt x="146517" y="1765531"/>
                  </a:lnTo>
                  <a:lnTo>
                    <a:pt x="820381" y="897458"/>
                  </a:lnTo>
                  <a:cubicBezTo>
                    <a:pt x="894423" y="768592"/>
                    <a:pt x="948033" y="629004"/>
                    <a:pt x="979390" y="483550"/>
                  </a:cubicBezTo>
                  <a:lnTo>
                    <a:pt x="1007712" y="351448"/>
                  </a:lnTo>
                  <a:cubicBezTo>
                    <a:pt x="998406" y="637096"/>
                    <a:pt x="965633" y="1397343"/>
                    <a:pt x="951877" y="1740647"/>
                  </a:cubicBezTo>
                  <a:lnTo>
                    <a:pt x="1076494" y="1844024"/>
                  </a:lnTo>
                  <a:lnTo>
                    <a:pt x="1399770" y="924566"/>
                  </a:lnTo>
                  <a:cubicBezTo>
                    <a:pt x="1426879" y="777089"/>
                    <a:pt x="1415145" y="405462"/>
                    <a:pt x="1415145" y="405462"/>
                  </a:cubicBezTo>
                  <a:cubicBezTo>
                    <a:pt x="1415145" y="405462"/>
                    <a:pt x="2203715" y="351245"/>
                    <a:pt x="2516471" y="253938"/>
                  </a:cubicBezTo>
                  <a:cubicBezTo>
                    <a:pt x="2662331" y="208623"/>
                    <a:pt x="2751747" y="182122"/>
                    <a:pt x="2729292" y="48199"/>
                  </a:cubicBezTo>
                  <a:lnTo>
                    <a:pt x="2567654" y="49008"/>
                  </a:lnTo>
                  <a:lnTo>
                    <a:pt x="713971" y="32217"/>
                  </a:lnTo>
                  <a:close/>
                </a:path>
              </a:pathLst>
            </a:custGeom>
            <a:solidFill>
              <a:srgbClr val="1B1F3F">
                <a:alpha val="50000"/>
              </a:srgb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0" name="Freeform: Shape 693">
              <a:extLst>
                <a:ext uri="{FF2B5EF4-FFF2-40B4-BE49-F238E27FC236}">
                  <a16:creationId xmlns:a16="http://schemas.microsoft.com/office/drawing/2014/main" id="{193C1076-B889-D2FD-E96B-D8B9DF990FC2}"/>
                </a:ext>
              </a:extLst>
            </p:cNvPr>
            <p:cNvSpPr/>
            <p:nvPr/>
          </p:nvSpPr>
          <p:spPr>
            <a:xfrm>
              <a:off x="16765235" y="4297338"/>
              <a:ext cx="900478" cy="774412"/>
            </a:xfrm>
            <a:custGeom>
              <a:avLst/>
              <a:gdLst>
                <a:gd name="connsiteX0" fmla="*/ 1012112 w 1011504"/>
                <a:gd name="connsiteY0" fmla="*/ 811429 h 869893"/>
                <a:gd name="connsiteX1" fmla="*/ 543380 w 1011504"/>
                <a:gd name="connsiteY1" fmla="*/ 873738 h 869893"/>
                <a:gd name="connsiteX2" fmla="*/ 15173 w 1011504"/>
                <a:gd name="connsiteY2" fmla="*/ 15173 h 869893"/>
                <a:gd name="connsiteX3" fmla="*/ 514250 w 1011504"/>
                <a:gd name="connsiteY3" fmla="*/ 56037 h 86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504" h="869893">
                  <a:moveTo>
                    <a:pt x="1012112" y="811429"/>
                  </a:moveTo>
                  <a:lnTo>
                    <a:pt x="543380" y="873738"/>
                  </a:lnTo>
                  <a:lnTo>
                    <a:pt x="15173" y="15173"/>
                  </a:lnTo>
                  <a:lnTo>
                    <a:pt x="514250" y="56037"/>
                  </a:lnTo>
                  <a:close/>
                </a:path>
              </a:pathLst>
            </a:custGeom>
            <a:solidFill>
              <a:srgbClr val="F1F4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1" name="Freeform: Shape 694">
              <a:extLst>
                <a:ext uri="{FF2B5EF4-FFF2-40B4-BE49-F238E27FC236}">
                  <a16:creationId xmlns:a16="http://schemas.microsoft.com/office/drawing/2014/main" id="{49B18199-F77E-EACB-577E-C7FED151DF72}"/>
                </a:ext>
              </a:extLst>
            </p:cNvPr>
            <p:cNvSpPr/>
            <p:nvPr/>
          </p:nvSpPr>
          <p:spPr>
            <a:xfrm>
              <a:off x="17235104" y="4940279"/>
              <a:ext cx="954508" cy="180096"/>
            </a:xfrm>
            <a:custGeom>
              <a:avLst/>
              <a:gdLst>
                <a:gd name="connsiteX0" fmla="*/ 1040838 w 1072194"/>
                <a:gd name="connsiteY0" fmla="*/ 69996 h 202300"/>
                <a:gd name="connsiteX1" fmla="*/ 51991 w 1072194"/>
                <a:gd name="connsiteY1" fmla="*/ 196231 h 202300"/>
                <a:gd name="connsiteX2" fmla="*/ 17803 w 1072194"/>
                <a:gd name="connsiteY2" fmla="*/ 169730 h 202300"/>
                <a:gd name="connsiteX3" fmla="*/ 15173 w 1072194"/>
                <a:gd name="connsiteY3" fmla="*/ 149096 h 202300"/>
                <a:gd name="connsiteX4" fmla="*/ 1064912 w 1072194"/>
                <a:gd name="connsiteY4" fmla="*/ 15173 h 202300"/>
                <a:gd name="connsiteX5" fmla="*/ 1067541 w 1072194"/>
                <a:gd name="connsiteY5" fmla="*/ 35807 h 202300"/>
                <a:gd name="connsiteX6" fmla="*/ 1040838 w 1072194"/>
                <a:gd name="connsiteY6" fmla="*/ 69996 h 20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194" h="202300">
                  <a:moveTo>
                    <a:pt x="1040838" y="69996"/>
                  </a:moveTo>
                  <a:lnTo>
                    <a:pt x="51991" y="196231"/>
                  </a:lnTo>
                  <a:cubicBezTo>
                    <a:pt x="35200" y="198457"/>
                    <a:pt x="19825" y="186521"/>
                    <a:pt x="17803" y="169730"/>
                  </a:cubicBezTo>
                  <a:lnTo>
                    <a:pt x="15173" y="149096"/>
                  </a:lnTo>
                  <a:lnTo>
                    <a:pt x="1064912" y="15173"/>
                  </a:lnTo>
                  <a:lnTo>
                    <a:pt x="1067541" y="35807"/>
                  </a:lnTo>
                  <a:cubicBezTo>
                    <a:pt x="1069565" y="52598"/>
                    <a:pt x="1057628" y="67770"/>
                    <a:pt x="1040838" y="699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2" name="Freeform: Shape 695">
              <a:extLst>
                <a:ext uri="{FF2B5EF4-FFF2-40B4-BE49-F238E27FC236}">
                  <a16:creationId xmlns:a16="http://schemas.microsoft.com/office/drawing/2014/main" id="{DEA4E530-24D0-CE51-CD8B-96E775D16CEF}"/>
                </a:ext>
              </a:extLst>
            </p:cNvPr>
            <p:cNvSpPr/>
            <p:nvPr/>
          </p:nvSpPr>
          <p:spPr>
            <a:xfrm>
              <a:off x="16740101" y="4305802"/>
              <a:ext cx="504268" cy="792421"/>
            </a:xfrm>
            <a:custGeom>
              <a:avLst/>
              <a:gdLst>
                <a:gd name="connsiteX0" fmla="*/ 518811 w 566442"/>
                <a:gd name="connsiteY0" fmla="*/ 862409 h 890123"/>
                <a:gd name="connsiteX1" fmla="*/ 19128 w 566442"/>
                <a:gd name="connsiteY1" fmla="*/ 51789 h 890123"/>
                <a:gd name="connsiteX2" fmla="*/ 27828 w 566442"/>
                <a:gd name="connsiteY2" fmla="*/ 15173 h 890123"/>
                <a:gd name="connsiteX3" fmla="*/ 27828 w 566442"/>
                <a:gd name="connsiteY3" fmla="*/ 15173 h 890123"/>
                <a:gd name="connsiteX4" fmla="*/ 555428 w 566442"/>
                <a:gd name="connsiteY4" fmla="*/ 870905 h 890123"/>
                <a:gd name="connsiteX5" fmla="*/ 555428 w 566442"/>
                <a:gd name="connsiteY5" fmla="*/ 870905 h 890123"/>
                <a:gd name="connsiteX6" fmla="*/ 518811 w 566442"/>
                <a:gd name="connsiteY6" fmla="*/ 862409 h 89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442" h="890123">
                  <a:moveTo>
                    <a:pt x="518811" y="862409"/>
                  </a:moveTo>
                  <a:lnTo>
                    <a:pt x="19128" y="51789"/>
                  </a:lnTo>
                  <a:cubicBezTo>
                    <a:pt x="11441" y="39246"/>
                    <a:pt x="15284" y="22860"/>
                    <a:pt x="27828" y="15173"/>
                  </a:cubicBezTo>
                  <a:lnTo>
                    <a:pt x="27828" y="15173"/>
                  </a:lnTo>
                  <a:lnTo>
                    <a:pt x="555428" y="870905"/>
                  </a:lnTo>
                  <a:lnTo>
                    <a:pt x="555428" y="870905"/>
                  </a:lnTo>
                  <a:cubicBezTo>
                    <a:pt x="542885" y="878795"/>
                    <a:pt x="526499" y="874951"/>
                    <a:pt x="518811" y="86240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3" name="Freeform: Shape 696">
              <a:extLst>
                <a:ext uri="{FF2B5EF4-FFF2-40B4-BE49-F238E27FC236}">
                  <a16:creationId xmlns:a16="http://schemas.microsoft.com/office/drawing/2014/main" id="{1D706032-7592-B17F-0DA4-C20A2430C822}"/>
                </a:ext>
              </a:extLst>
            </p:cNvPr>
            <p:cNvSpPr/>
            <p:nvPr/>
          </p:nvSpPr>
          <p:spPr>
            <a:xfrm>
              <a:off x="16751367" y="4297338"/>
              <a:ext cx="504268" cy="792421"/>
            </a:xfrm>
            <a:custGeom>
              <a:avLst/>
              <a:gdLst>
                <a:gd name="connsiteX0" fmla="*/ 558350 w 566442"/>
                <a:gd name="connsiteY0" fmla="*/ 870905 h 890123"/>
                <a:gd name="connsiteX1" fmla="*/ 30749 w 566442"/>
                <a:gd name="connsiteY1" fmla="*/ 15173 h 890123"/>
                <a:gd name="connsiteX2" fmla="*/ 15173 w 566442"/>
                <a:gd name="connsiteY2" fmla="*/ 24883 h 890123"/>
                <a:gd name="connsiteX3" fmla="*/ 542772 w 566442"/>
                <a:gd name="connsiteY3" fmla="*/ 880616 h 89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442" h="890123">
                  <a:moveTo>
                    <a:pt x="558350" y="870905"/>
                  </a:moveTo>
                  <a:lnTo>
                    <a:pt x="30749" y="15173"/>
                  </a:lnTo>
                  <a:lnTo>
                    <a:pt x="15173" y="24883"/>
                  </a:lnTo>
                  <a:lnTo>
                    <a:pt x="542772" y="8806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4" name="Freeform: Shape 697">
              <a:extLst>
                <a:ext uri="{FF2B5EF4-FFF2-40B4-BE49-F238E27FC236}">
                  <a16:creationId xmlns:a16="http://schemas.microsoft.com/office/drawing/2014/main" id="{D3F74E26-A7B5-E429-8407-F5A394E02464}"/>
                </a:ext>
              </a:extLst>
            </p:cNvPr>
            <p:cNvSpPr/>
            <p:nvPr/>
          </p:nvSpPr>
          <p:spPr>
            <a:xfrm>
              <a:off x="16842675" y="4303281"/>
              <a:ext cx="414220" cy="108058"/>
            </a:xfrm>
            <a:custGeom>
              <a:avLst/>
              <a:gdLst>
                <a:gd name="connsiteX0" fmla="*/ 467518 w 465292"/>
                <a:gd name="connsiteY0" fmla="*/ 110861 h 121380"/>
                <a:gd name="connsiteX1" fmla="*/ 58870 w 465292"/>
                <a:gd name="connsiteY1" fmla="*/ 85573 h 121380"/>
                <a:gd name="connsiteX2" fmla="*/ 15173 w 465292"/>
                <a:gd name="connsiteY2" fmla="*/ 15173 h 121380"/>
                <a:gd name="connsiteX3" fmla="*/ 426856 w 465292"/>
                <a:gd name="connsiteY3" fmla="*/ 48957 h 1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292" h="121380">
                  <a:moveTo>
                    <a:pt x="467518" y="110861"/>
                  </a:moveTo>
                  <a:lnTo>
                    <a:pt x="58870" y="85573"/>
                  </a:lnTo>
                  <a:lnTo>
                    <a:pt x="15173" y="15173"/>
                  </a:lnTo>
                  <a:lnTo>
                    <a:pt x="426856" y="4895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5" name="Freeform: Shape 698">
              <a:extLst>
                <a:ext uri="{FF2B5EF4-FFF2-40B4-BE49-F238E27FC236}">
                  <a16:creationId xmlns:a16="http://schemas.microsoft.com/office/drawing/2014/main" id="{E7BA74D4-636F-303E-AEAD-EF299DD8BD6B}"/>
                </a:ext>
              </a:extLst>
            </p:cNvPr>
            <p:cNvSpPr/>
            <p:nvPr/>
          </p:nvSpPr>
          <p:spPr>
            <a:xfrm>
              <a:off x="16881576" y="4365953"/>
              <a:ext cx="396211" cy="72038"/>
            </a:xfrm>
            <a:custGeom>
              <a:avLst/>
              <a:gdLst>
                <a:gd name="connsiteX0" fmla="*/ 448096 w 445061"/>
                <a:gd name="connsiteY0" fmla="*/ 77481 h 80920"/>
                <a:gd name="connsiteX1" fmla="*/ 40460 w 445061"/>
                <a:gd name="connsiteY1" fmla="*/ 55835 h 80920"/>
                <a:gd name="connsiteX2" fmla="*/ 15173 w 445061"/>
                <a:gd name="connsiteY2" fmla="*/ 15173 h 80920"/>
                <a:gd name="connsiteX3" fmla="*/ 423821 w 445061"/>
                <a:gd name="connsiteY3" fmla="*/ 40460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61" h="80920">
                  <a:moveTo>
                    <a:pt x="448096" y="77481"/>
                  </a:moveTo>
                  <a:lnTo>
                    <a:pt x="40460" y="55835"/>
                  </a:lnTo>
                  <a:lnTo>
                    <a:pt x="15173" y="15173"/>
                  </a:lnTo>
                  <a:lnTo>
                    <a:pt x="423821" y="404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6" name="Freeform: Shape 699">
              <a:extLst>
                <a:ext uri="{FF2B5EF4-FFF2-40B4-BE49-F238E27FC236}">
                  <a16:creationId xmlns:a16="http://schemas.microsoft.com/office/drawing/2014/main" id="{D7ED2983-E18A-BE68-08E4-06890498C72A}"/>
                </a:ext>
              </a:extLst>
            </p:cNvPr>
            <p:cNvSpPr/>
            <p:nvPr/>
          </p:nvSpPr>
          <p:spPr>
            <a:xfrm>
              <a:off x="16873429" y="4343254"/>
              <a:ext cx="108058" cy="54028"/>
            </a:xfrm>
            <a:custGeom>
              <a:avLst/>
              <a:gdLst>
                <a:gd name="connsiteX0" fmla="*/ 86634 w 121380"/>
                <a:gd name="connsiteY0" fmla="*/ 19833 h 60690"/>
                <a:gd name="connsiteX1" fmla="*/ 18863 w 121380"/>
                <a:gd name="connsiteY1" fmla="*/ 15181 h 60690"/>
                <a:gd name="connsiteX2" fmla="*/ 16638 w 121380"/>
                <a:gd name="connsiteY2" fmla="*/ 24284 h 60690"/>
                <a:gd name="connsiteX3" fmla="*/ 24325 w 121380"/>
                <a:gd name="connsiteY3" fmla="*/ 40670 h 60690"/>
                <a:gd name="connsiteX4" fmla="*/ 113136 w 121380"/>
                <a:gd name="connsiteY4" fmla="*/ 46133 h 60690"/>
                <a:gd name="connsiteX5" fmla="*/ 100391 w 121380"/>
                <a:gd name="connsiteY5" fmla="*/ 29746 h 60690"/>
                <a:gd name="connsiteX6" fmla="*/ 86634 w 121380"/>
                <a:gd name="connsiteY6" fmla="*/ 19833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80" h="60690">
                  <a:moveTo>
                    <a:pt x="86634" y="19833"/>
                  </a:moveTo>
                  <a:lnTo>
                    <a:pt x="18863" y="15181"/>
                  </a:lnTo>
                  <a:cubicBezTo>
                    <a:pt x="15019" y="14978"/>
                    <a:pt x="14008" y="18620"/>
                    <a:pt x="16638" y="24284"/>
                  </a:cubicBezTo>
                  <a:lnTo>
                    <a:pt x="24325" y="40670"/>
                  </a:lnTo>
                  <a:lnTo>
                    <a:pt x="113136" y="46133"/>
                  </a:lnTo>
                  <a:lnTo>
                    <a:pt x="100391" y="29746"/>
                  </a:lnTo>
                  <a:cubicBezTo>
                    <a:pt x="96142" y="24082"/>
                    <a:pt x="90478" y="20036"/>
                    <a:pt x="86634" y="198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7" name="Freeform: Shape 700">
              <a:extLst>
                <a:ext uri="{FF2B5EF4-FFF2-40B4-BE49-F238E27FC236}">
                  <a16:creationId xmlns:a16="http://schemas.microsoft.com/office/drawing/2014/main" id="{3C5045E3-6921-7990-7C8C-1BD1E6704ADF}"/>
                </a:ext>
              </a:extLst>
            </p:cNvPr>
            <p:cNvSpPr/>
            <p:nvPr/>
          </p:nvSpPr>
          <p:spPr>
            <a:xfrm>
              <a:off x="16923539" y="4433670"/>
              <a:ext cx="432230" cy="108058"/>
            </a:xfrm>
            <a:custGeom>
              <a:avLst/>
              <a:gdLst>
                <a:gd name="connsiteX0" fmla="*/ 475205 w 485522"/>
                <a:gd name="connsiteY0" fmla="*/ 114502 h 121380"/>
                <a:gd name="connsiteX1" fmla="*/ 70400 w 485522"/>
                <a:gd name="connsiteY1" fmla="*/ 104185 h 121380"/>
                <a:gd name="connsiteX2" fmla="*/ 15173 w 485522"/>
                <a:gd name="connsiteY2" fmla="*/ 15173 h 121380"/>
                <a:gd name="connsiteX3" fmla="*/ 421999 w 485522"/>
                <a:gd name="connsiteY3" fmla="*/ 33784 h 1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522" h="121380">
                  <a:moveTo>
                    <a:pt x="475205" y="114502"/>
                  </a:moveTo>
                  <a:lnTo>
                    <a:pt x="70400" y="104185"/>
                  </a:lnTo>
                  <a:lnTo>
                    <a:pt x="15173" y="15173"/>
                  </a:lnTo>
                  <a:lnTo>
                    <a:pt x="421999" y="337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8" name="Freeform: Shape 701">
              <a:extLst>
                <a:ext uri="{FF2B5EF4-FFF2-40B4-BE49-F238E27FC236}">
                  <a16:creationId xmlns:a16="http://schemas.microsoft.com/office/drawing/2014/main" id="{A16D9839-7996-B1BD-11D2-7888F044584B}"/>
                </a:ext>
              </a:extLst>
            </p:cNvPr>
            <p:cNvSpPr/>
            <p:nvPr/>
          </p:nvSpPr>
          <p:spPr>
            <a:xfrm>
              <a:off x="16952715" y="4456902"/>
              <a:ext cx="306162" cy="54028"/>
            </a:xfrm>
            <a:custGeom>
              <a:avLst/>
              <a:gdLst>
                <a:gd name="connsiteX0" fmla="*/ 336628 w 343911"/>
                <a:gd name="connsiteY0" fmla="*/ 59881 h 60690"/>
                <a:gd name="connsiteX1" fmla="*/ 37020 w 343911"/>
                <a:gd name="connsiteY1" fmla="*/ 50373 h 60690"/>
                <a:gd name="connsiteX2" fmla="*/ 15173 w 343911"/>
                <a:gd name="connsiteY2" fmla="*/ 15173 h 60690"/>
                <a:gd name="connsiteX3" fmla="*/ 315386 w 343911"/>
                <a:gd name="connsiteY3" fmla="*/ 27108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911" h="60690">
                  <a:moveTo>
                    <a:pt x="336628" y="59881"/>
                  </a:moveTo>
                  <a:lnTo>
                    <a:pt x="37020" y="50373"/>
                  </a:lnTo>
                  <a:lnTo>
                    <a:pt x="15173" y="15173"/>
                  </a:lnTo>
                  <a:lnTo>
                    <a:pt x="315386" y="2710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29" name="Freeform: Shape 702">
              <a:extLst>
                <a:ext uri="{FF2B5EF4-FFF2-40B4-BE49-F238E27FC236}">
                  <a16:creationId xmlns:a16="http://schemas.microsoft.com/office/drawing/2014/main" id="{F26D83E0-9D42-A9AD-C12D-135AED1B6441}"/>
                </a:ext>
              </a:extLst>
            </p:cNvPr>
            <p:cNvSpPr/>
            <p:nvPr/>
          </p:nvSpPr>
          <p:spPr>
            <a:xfrm>
              <a:off x="17242848" y="4468429"/>
              <a:ext cx="54028" cy="54028"/>
            </a:xfrm>
            <a:custGeom>
              <a:avLst/>
              <a:gdLst>
                <a:gd name="connsiteX0" fmla="*/ 62510 w 60690"/>
                <a:gd name="connsiteY0" fmla="*/ 48755 h 60690"/>
                <a:gd name="connsiteX1" fmla="*/ 36414 w 60690"/>
                <a:gd name="connsiteY1" fmla="*/ 47945 h 60690"/>
                <a:gd name="connsiteX2" fmla="*/ 15173 w 60690"/>
                <a:gd name="connsiteY2" fmla="*/ 15173 h 60690"/>
                <a:gd name="connsiteX3" fmla="*/ 41269 w 60690"/>
                <a:gd name="connsiteY3" fmla="*/ 16184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90" h="60690">
                  <a:moveTo>
                    <a:pt x="62510" y="48755"/>
                  </a:moveTo>
                  <a:lnTo>
                    <a:pt x="36414" y="47945"/>
                  </a:lnTo>
                  <a:lnTo>
                    <a:pt x="15173" y="15173"/>
                  </a:lnTo>
                  <a:lnTo>
                    <a:pt x="41269" y="161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0" name="Freeform: Shape 703">
              <a:extLst>
                <a:ext uri="{FF2B5EF4-FFF2-40B4-BE49-F238E27FC236}">
                  <a16:creationId xmlns:a16="http://schemas.microsoft.com/office/drawing/2014/main" id="{106B93E5-8EE4-E3B5-7AD1-78703B1CE4DC}"/>
                </a:ext>
              </a:extLst>
            </p:cNvPr>
            <p:cNvSpPr/>
            <p:nvPr/>
          </p:nvSpPr>
          <p:spPr>
            <a:xfrm>
              <a:off x="17173512" y="4596476"/>
              <a:ext cx="360192" cy="306163"/>
            </a:xfrm>
            <a:custGeom>
              <a:avLst/>
              <a:gdLst>
                <a:gd name="connsiteX0" fmla="*/ 395093 w 404601"/>
                <a:gd name="connsiteY0" fmla="*/ 314174 h 343911"/>
                <a:gd name="connsiteX1" fmla="*/ 215855 w 404601"/>
                <a:gd name="connsiteY1" fmla="*/ 329548 h 343911"/>
                <a:gd name="connsiteX2" fmla="*/ 15173 w 404601"/>
                <a:gd name="connsiteY2" fmla="*/ 15173 h 343911"/>
                <a:gd name="connsiteX3" fmla="*/ 203312 w 404601"/>
                <a:gd name="connsiteY3" fmla="*/ 17600 h 34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601" h="343911">
                  <a:moveTo>
                    <a:pt x="395093" y="314174"/>
                  </a:moveTo>
                  <a:lnTo>
                    <a:pt x="215855" y="329548"/>
                  </a:lnTo>
                  <a:lnTo>
                    <a:pt x="15173" y="15173"/>
                  </a:lnTo>
                  <a:lnTo>
                    <a:pt x="203312" y="176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1" name="Freeform: Shape 704">
              <a:extLst>
                <a:ext uri="{FF2B5EF4-FFF2-40B4-BE49-F238E27FC236}">
                  <a16:creationId xmlns:a16="http://schemas.microsoft.com/office/drawing/2014/main" id="{88CAFF6A-3029-8A43-B7E4-7952C3F3750A}"/>
                </a:ext>
              </a:extLst>
            </p:cNvPr>
            <p:cNvSpPr/>
            <p:nvPr/>
          </p:nvSpPr>
          <p:spPr>
            <a:xfrm>
              <a:off x="17055909" y="4555235"/>
              <a:ext cx="90047" cy="36019"/>
            </a:xfrm>
            <a:custGeom>
              <a:avLst/>
              <a:gdLst>
                <a:gd name="connsiteX0" fmla="*/ 97509 w 101150"/>
                <a:gd name="connsiteY0" fmla="*/ 31761 h 40460"/>
                <a:gd name="connsiteX1" fmla="*/ 25085 w 101150"/>
                <a:gd name="connsiteY1" fmla="*/ 30952 h 40460"/>
                <a:gd name="connsiteX2" fmla="*/ 15173 w 101150"/>
                <a:gd name="connsiteY2" fmla="*/ 15173 h 40460"/>
                <a:gd name="connsiteX3" fmla="*/ 87597 w 101150"/>
                <a:gd name="connsiteY3" fmla="*/ 16184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50" h="40460">
                  <a:moveTo>
                    <a:pt x="97509" y="31761"/>
                  </a:moveTo>
                  <a:lnTo>
                    <a:pt x="25085" y="30952"/>
                  </a:lnTo>
                  <a:lnTo>
                    <a:pt x="15173" y="15173"/>
                  </a:lnTo>
                  <a:lnTo>
                    <a:pt x="87597" y="1618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2" name="Freeform: Shape 705">
              <a:extLst>
                <a:ext uri="{FF2B5EF4-FFF2-40B4-BE49-F238E27FC236}">
                  <a16:creationId xmlns:a16="http://schemas.microsoft.com/office/drawing/2014/main" id="{6CF7EB9E-9A7B-AE45-75D3-0F7357D9BA5C}"/>
                </a:ext>
              </a:extLst>
            </p:cNvPr>
            <p:cNvSpPr/>
            <p:nvPr/>
          </p:nvSpPr>
          <p:spPr>
            <a:xfrm>
              <a:off x="17042402" y="4601880"/>
              <a:ext cx="108058" cy="36019"/>
            </a:xfrm>
            <a:custGeom>
              <a:avLst/>
              <a:gdLst>
                <a:gd name="connsiteX0" fmla="*/ 118144 w 121380"/>
                <a:gd name="connsiteY0" fmla="*/ 32368 h 40460"/>
                <a:gd name="connsiteX1" fmla="*/ 25693 w 121380"/>
                <a:gd name="connsiteY1" fmla="*/ 32368 h 40460"/>
                <a:gd name="connsiteX2" fmla="*/ 15173 w 121380"/>
                <a:gd name="connsiteY2" fmla="*/ 15173 h 40460"/>
                <a:gd name="connsiteX3" fmla="*/ 107624 w 121380"/>
                <a:gd name="connsiteY3" fmla="*/ 1557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0" h="40460">
                  <a:moveTo>
                    <a:pt x="118144" y="32368"/>
                  </a:moveTo>
                  <a:lnTo>
                    <a:pt x="25693" y="32368"/>
                  </a:lnTo>
                  <a:lnTo>
                    <a:pt x="15173" y="15173"/>
                  </a:lnTo>
                  <a:lnTo>
                    <a:pt x="107624" y="155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3" name="Freeform: Shape 706">
              <a:extLst>
                <a:ext uri="{FF2B5EF4-FFF2-40B4-BE49-F238E27FC236}">
                  <a16:creationId xmlns:a16="http://schemas.microsoft.com/office/drawing/2014/main" id="{BAA4DAFE-1656-1F09-2F55-DE925F308704}"/>
                </a:ext>
              </a:extLst>
            </p:cNvPr>
            <p:cNvSpPr/>
            <p:nvPr/>
          </p:nvSpPr>
          <p:spPr>
            <a:xfrm>
              <a:off x="17077160" y="4639159"/>
              <a:ext cx="108058" cy="36019"/>
            </a:xfrm>
            <a:custGeom>
              <a:avLst/>
              <a:gdLst>
                <a:gd name="connsiteX0" fmla="*/ 124819 w 121380"/>
                <a:gd name="connsiteY0" fmla="*/ 25085 h 40460"/>
                <a:gd name="connsiteX1" fmla="*/ 21646 w 121380"/>
                <a:gd name="connsiteY1" fmla="*/ 26097 h 40460"/>
                <a:gd name="connsiteX2" fmla="*/ 15173 w 121380"/>
                <a:gd name="connsiteY2" fmla="*/ 15780 h 40460"/>
                <a:gd name="connsiteX3" fmla="*/ 118548 w 12138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0" h="40460">
                  <a:moveTo>
                    <a:pt x="124819" y="25085"/>
                  </a:moveTo>
                  <a:lnTo>
                    <a:pt x="21646" y="26097"/>
                  </a:lnTo>
                  <a:lnTo>
                    <a:pt x="15173" y="15780"/>
                  </a:lnTo>
                  <a:lnTo>
                    <a:pt x="118548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4" name="Freeform: Shape 707">
              <a:extLst>
                <a:ext uri="{FF2B5EF4-FFF2-40B4-BE49-F238E27FC236}">
                  <a16:creationId xmlns:a16="http://schemas.microsoft.com/office/drawing/2014/main" id="{9BFA5394-CF08-6655-47BE-53CA49D9FF08}"/>
                </a:ext>
              </a:extLst>
            </p:cNvPr>
            <p:cNvSpPr/>
            <p:nvPr/>
          </p:nvSpPr>
          <p:spPr>
            <a:xfrm>
              <a:off x="17075900" y="4654827"/>
              <a:ext cx="126067" cy="36019"/>
            </a:xfrm>
            <a:custGeom>
              <a:avLst/>
              <a:gdLst>
                <a:gd name="connsiteX0" fmla="*/ 137363 w 141610"/>
                <a:gd name="connsiteY0" fmla="*/ 25288 h 40460"/>
                <a:gd name="connsiteX1" fmla="*/ 21646 w 141610"/>
                <a:gd name="connsiteY1" fmla="*/ 26704 h 40460"/>
                <a:gd name="connsiteX2" fmla="*/ 15173 w 141610"/>
                <a:gd name="connsiteY2" fmla="*/ 16386 h 40460"/>
                <a:gd name="connsiteX3" fmla="*/ 131092 w 14161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0" h="40460">
                  <a:moveTo>
                    <a:pt x="137363" y="25288"/>
                  </a:moveTo>
                  <a:lnTo>
                    <a:pt x="21646" y="26704"/>
                  </a:lnTo>
                  <a:lnTo>
                    <a:pt x="15173" y="16386"/>
                  </a:lnTo>
                  <a:lnTo>
                    <a:pt x="131092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5" name="Freeform: Shape 708">
              <a:extLst>
                <a:ext uri="{FF2B5EF4-FFF2-40B4-BE49-F238E27FC236}">
                  <a16:creationId xmlns:a16="http://schemas.microsoft.com/office/drawing/2014/main" id="{77F00677-F7F0-72E9-B2E3-D319D02EACBC}"/>
                </a:ext>
              </a:extLst>
            </p:cNvPr>
            <p:cNvSpPr/>
            <p:nvPr/>
          </p:nvSpPr>
          <p:spPr>
            <a:xfrm>
              <a:off x="17085984" y="4670675"/>
              <a:ext cx="126067" cy="36019"/>
            </a:xfrm>
            <a:custGeom>
              <a:avLst/>
              <a:gdLst>
                <a:gd name="connsiteX0" fmla="*/ 137363 w 141610"/>
                <a:gd name="connsiteY0" fmla="*/ 25085 h 40460"/>
                <a:gd name="connsiteX1" fmla="*/ 21646 w 141610"/>
                <a:gd name="connsiteY1" fmla="*/ 27311 h 40460"/>
                <a:gd name="connsiteX2" fmla="*/ 15173 w 141610"/>
                <a:gd name="connsiteY2" fmla="*/ 16791 h 40460"/>
                <a:gd name="connsiteX3" fmla="*/ 130889 w 14161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0" h="40460">
                  <a:moveTo>
                    <a:pt x="137363" y="25085"/>
                  </a:moveTo>
                  <a:lnTo>
                    <a:pt x="21646" y="27311"/>
                  </a:lnTo>
                  <a:lnTo>
                    <a:pt x="15173" y="16791"/>
                  </a:lnTo>
                  <a:lnTo>
                    <a:pt x="130889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6" name="Freeform: Shape 709">
              <a:extLst>
                <a:ext uri="{FF2B5EF4-FFF2-40B4-BE49-F238E27FC236}">
                  <a16:creationId xmlns:a16="http://schemas.microsoft.com/office/drawing/2014/main" id="{D716FFB2-0418-7B23-55A1-71B237BDC101}"/>
                </a:ext>
              </a:extLst>
            </p:cNvPr>
            <p:cNvSpPr/>
            <p:nvPr/>
          </p:nvSpPr>
          <p:spPr>
            <a:xfrm>
              <a:off x="17096070" y="4686704"/>
              <a:ext cx="108058" cy="36019"/>
            </a:xfrm>
            <a:custGeom>
              <a:avLst/>
              <a:gdLst>
                <a:gd name="connsiteX0" fmla="*/ 121786 w 121380"/>
                <a:gd name="connsiteY0" fmla="*/ 25288 h 40460"/>
                <a:gd name="connsiteX1" fmla="*/ 21646 w 121380"/>
                <a:gd name="connsiteY1" fmla="*/ 27513 h 40460"/>
                <a:gd name="connsiteX2" fmla="*/ 15173 w 121380"/>
                <a:gd name="connsiteY2" fmla="*/ 17196 h 40460"/>
                <a:gd name="connsiteX3" fmla="*/ 115514 w 12138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0" h="40460">
                  <a:moveTo>
                    <a:pt x="121786" y="25288"/>
                  </a:moveTo>
                  <a:lnTo>
                    <a:pt x="21646" y="27513"/>
                  </a:lnTo>
                  <a:lnTo>
                    <a:pt x="15173" y="17196"/>
                  </a:lnTo>
                  <a:lnTo>
                    <a:pt x="115514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7" name="Freeform: Shape 710">
              <a:extLst>
                <a:ext uri="{FF2B5EF4-FFF2-40B4-BE49-F238E27FC236}">
                  <a16:creationId xmlns:a16="http://schemas.microsoft.com/office/drawing/2014/main" id="{F6F0E8AF-85E4-C6DD-20DA-36631A2B3206}"/>
                </a:ext>
              </a:extLst>
            </p:cNvPr>
            <p:cNvSpPr/>
            <p:nvPr/>
          </p:nvSpPr>
          <p:spPr>
            <a:xfrm>
              <a:off x="17117501" y="4702373"/>
              <a:ext cx="108058" cy="36019"/>
            </a:xfrm>
            <a:custGeom>
              <a:avLst/>
              <a:gdLst>
                <a:gd name="connsiteX0" fmla="*/ 124416 w 121380"/>
                <a:gd name="connsiteY0" fmla="*/ 25288 h 40460"/>
                <a:gd name="connsiteX1" fmla="*/ 21646 w 121380"/>
                <a:gd name="connsiteY1" fmla="*/ 27917 h 40460"/>
                <a:gd name="connsiteX2" fmla="*/ 15173 w 121380"/>
                <a:gd name="connsiteY2" fmla="*/ 17600 h 40460"/>
                <a:gd name="connsiteX3" fmla="*/ 117942 w 12138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0" h="40460">
                  <a:moveTo>
                    <a:pt x="124416" y="25288"/>
                  </a:moveTo>
                  <a:lnTo>
                    <a:pt x="21646" y="27917"/>
                  </a:lnTo>
                  <a:lnTo>
                    <a:pt x="15173" y="17600"/>
                  </a:lnTo>
                  <a:lnTo>
                    <a:pt x="117942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8" name="Freeform: Shape 711">
              <a:extLst>
                <a:ext uri="{FF2B5EF4-FFF2-40B4-BE49-F238E27FC236}">
                  <a16:creationId xmlns:a16="http://schemas.microsoft.com/office/drawing/2014/main" id="{FCE47AD7-B984-B8BF-7F22-F698F5CFEAD1}"/>
                </a:ext>
              </a:extLst>
            </p:cNvPr>
            <p:cNvSpPr/>
            <p:nvPr/>
          </p:nvSpPr>
          <p:spPr>
            <a:xfrm>
              <a:off x="17116421" y="4718221"/>
              <a:ext cx="126067" cy="36019"/>
            </a:xfrm>
            <a:custGeom>
              <a:avLst/>
              <a:gdLst>
                <a:gd name="connsiteX0" fmla="*/ 136958 w 141610"/>
                <a:gd name="connsiteY0" fmla="*/ 25288 h 40460"/>
                <a:gd name="connsiteX1" fmla="*/ 21646 w 141610"/>
                <a:gd name="connsiteY1" fmla="*/ 28929 h 40460"/>
                <a:gd name="connsiteX2" fmla="*/ 15173 w 141610"/>
                <a:gd name="connsiteY2" fmla="*/ 18409 h 40460"/>
                <a:gd name="connsiteX3" fmla="*/ 130484 w 14161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0" h="40460">
                  <a:moveTo>
                    <a:pt x="136958" y="25288"/>
                  </a:moveTo>
                  <a:lnTo>
                    <a:pt x="21646" y="28929"/>
                  </a:lnTo>
                  <a:lnTo>
                    <a:pt x="15173" y="18409"/>
                  </a:lnTo>
                  <a:lnTo>
                    <a:pt x="130484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39" name="Freeform: Shape 712">
              <a:extLst>
                <a:ext uri="{FF2B5EF4-FFF2-40B4-BE49-F238E27FC236}">
                  <a16:creationId xmlns:a16="http://schemas.microsoft.com/office/drawing/2014/main" id="{3AB5B5EA-BA2D-9D8F-3B4C-AB80265FCCE3}"/>
                </a:ext>
              </a:extLst>
            </p:cNvPr>
            <p:cNvSpPr/>
            <p:nvPr/>
          </p:nvSpPr>
          <p:spPr>
            <a:xfrm>
              <a:off x="17126687" y="4734250"/>
              <a:ext cx="126067" cy="36019"/>
            </a:xfrm>
            <a:custGeom>
              <a:avLst/>
              <a:gdLst>
                <a:gd name="connsiteX0" fmla="*/ 136756 w 141610"/>
                <a:gd name="connsiteY0" fmla="*/ 25288 h 40460"/>
                <a:gd name="connsiteX1" fmla="*/ 21646 w 141610"/>
                <a:gd name="connsiteY1" fmla="*/ 29334 h 40460"/>
                <a:gd name="connsiteX2" fmla="*/ 15173 w 141610"/>
                <a:gd name="connsiteY2" fmla="*/ 18814 h 40460"/>
                <a:gd name="connsiteX3" fmla="*/ 130282 w 14161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0" h="40460">
                  <a:moveTo>
                    <a:pt x="136756" y="25288"/>
                  </a:moveTo>
                  <a:lnTo>
                    <a:pt x="21646" y="29334"/>
                  </a:lnTo>
                  <a:lnTo>
                    <a:pt x="15173" y="18814"/>
                  </a:lnTo>
                  <a:lnTo>
                    <a:pt x="130282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0" name="Freeform: Shape 713">
              <a:extLst>
                <a:ext uri="{FF2B5EF4-FFF2-40B4-BE49-F238E27FC236}">
                  <a16:creationId xmlns:a16="http://schemas.microsoft.com/office/drawing/2014/main" id="{37DCE843-A3FA-8A46-A831-67FFC070E2E7}"/>
                </a:ext>
              </a:extLst>
            </p:cNvPr>
            <p:cNvSpPr/>
            <p:nvPr/>
          </p:nvSpPr>
          <p:spPr>
            <a:xfrm>
              <a:off x="17136952" y="4750098"/>
              <a:ext cx="126067" cy="36019"/>
            </a:xfrm>
            <a:custGeom>
              <a:avLst/>
              <a:gdLst>
                <a:gd name="connsiteX0" fmla="*/ 136553 w 141610"/>
                <a:gd name="connsiteY0" fmla="*/ 25490 h 40460"/>
                <a:gd name="connsiteX1" fmla="*/ 21646 w 141610"/>
                <a:gd name="connsiteY1" fmla="*/ 30143 h 40460"/>
                <a:gd name="connsiteX2" fmla="*/ 15173 w 141610"/>
                <a:gd name="connsiteY2" fmla="*/ 19623 h 40460"/>
                <a:gd name="connsiteX3" fmla="*/ 130079 w 14161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0" h="40460">
                  <a:moveTo>
                    <a:pt x="136553" y="25490"/>
                  </a:moveTo>
                  <a:lnTo>
                    <a:pt x="21646" y="30143"/>
                  </a:lnTo>
                  <a:lnTo>
                    <a:pt x="15173" y="19623"/>
                  </a:lnTo>
                  <a:lnTo>
                    <a:pt x="130079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1" name="Freeform: Shape 714">
              <a:extLst>
                <a:ext uri="{FF2B5EF4-FFF2-40B4-BE49-F238E27FC236}">
                  <a16:creationId xmlns:a16="http://schemas.microsoft.com/office/drawing/2014/main" id="{8EA03F32-0C6B-19E9-CAF1-468954746642}"/>
                </a:ext>
              </a:extLst>
            </p:cNvPr>
            <p:cNvSpPr/>
            <p:nvPr/>
          </p:nvSpPr>
          <p:spPr>
            <a:xfrm>
              <a:off x="17147217" y="4766306"/>
              <a:ext cx="126067" cy="36019"/>
            </a:xfrm>
            <a:custGeom>
              <a:avLst/>
              <a:gdLst>
                <a:gd name="connsiteX0" fmla="*/ 136553 w 141610"/>
                <a:gd name="connsiteY0" fmla="*/ 25288 h 40460"/>
                <a:gd name="connsiteX1" fmla="*/ 21646 w 141610"/>
                <a:gd name="connsiteY1" fmla="*/ 30547 h 40460"/>
                <a:gd name="connsiteX2" fmla="*/ 15173 w 141610"/>
                <a:gd name="connsiteY2" fmla="*/ 20028 h 40460"/>
                <a:gd name="connsiteX3" fmla="*/ 130079 w 14161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0" h="40460">
                  <a:moveTo>
                    <a:pt x="136553" y="25288"/>
                  </a:moveTo>
                  <a:lnTo>
                    <a:pt x="21646" y="30547"/>
                  </a:lnTo>
                  <a:lnTo>
                    <a:pt x="15173" y="20028"/>
                  </a:lnTo>
                  <a:lnTo>
                    <a:pt x="130079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2" name="Freeform: Shape 715">
              <a:extLst>
                <a:ext uri="{FF2B5EF4-FFF2-40B4-BE49-F238E27FC236}">
                  <a16:creationId xmlns:a16="http://schemas.microsoft.com/office/drawing/2014/main" id="{6165B1B2-5D49-85F8-1A53-871F8DB4646F}"/>
                </a:ext>
              </a:extLst>
            </p:cNvPr>
            <p:cNvSpPr/>
            <p:nvPr/>
          </p:nvSpPr>
          <p:spPr>
            <a:xfrm>
              <a:off x="17157484" y="4782335"/>
              <a:ext cx="126067" cy="36019"/>
            </a:xfrm>
            <a:custGeom>
              <a:avLst/>
              <a:gdLst>
                <a:gd name="connsiteX0" fmla="*/ 136553 w 141610"/>
                <a:gd name="connsiteY0" fmla="*/ 25490 h 40460"/>
                <a:gd name="connsiteX1" fmla="*/ 21848 w 141610"/>
                <a:gd name="connsiteY1" fmla="*/ 31154 h 40460"/>
                <a:gd name="connsiteX2" fmla="*/ 15173 w 141610"/>
                <a:gd name="connsiteY2" fmla="*/ 20634 h 40460"/>
                <a:gd name="connsiteX3" fmla="*/ 129877 w 14161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610" h="40460">
                  <a:moveTo>
                    <a:pt x="136553" y="25490"/>
                  </a:moveTo>
                  <a:lnTo>
                    <a:pt x="21848" y="31154"/>
                  </a:lnTo>
                  <a:lnTo>
                    <a:pt x="15173" y="20634"/>
                  </a:lnTo>
                  <a:lnTo>
                    <a:pt x="129877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3" name="Freeform: Shape 716">
              <a:extLst>
                <a:ext uri="{FF2B5EF4-FFF2-40B4-BE49-F238E27FC236}">
                  <a16:creationId xmlns:a16="http://schemas.microsoft.com/office/drawing/2014/main" id="{5502534F-09C0-9EFB-FDC3-488B7DAA1CDE}"/>
                </a:ext>
              </a:extLst>
            </p:cNvPr>
            <p:cNvSpPr/>
            <p:nvPr/>
          </p:nvSpPr>
          <p:spPr>
            <a:xfrm>
              <a:off x="17167928" y="4799985"/>
              <a:ext cx="90047" cy="36019"/>
            </a:xfrm>
            <a:custGeom>
              <a:avLst/>
              <a:gdLst>
                <a:gd name="connsiteX0" fmla="*/ 105197 w 101150"/>
                <a:gd name="connsiteY0" fmla="*/ 25490 h 40460"/>
                <a:gd name="connsiteX1" fmla="*/ 21646 w 101150"/>
                <a:gd name="connsiteY1" fmla="*/ 30143 h 40460"/>
                <a:gd name="connsiteX2" fmla="*/ 15173 w 101150"/>
                <a:gd name="connsiteY2" fmla="*/ 19421 h 40460"/>
                <a:gd name="connsiteX3" fmla="*/ 98522 w 10115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50" h="40460">
                  <a:moveTo>
                    <a:pt x="105197" y="25490"/>
                  </a:moveTo>
                  <a:lnTo>
                    <a:pt x="21646" y="30143"/>
                  </a:lnTo>
                  <a:lnTo>
                    <a:pt x="15173" y="19421"/>
                  </a:lnTo>
                  <a:lnTo>
                    <a:pt x="98522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4" name="Freeform: Shape 717">
              <a:extLst>
                <a:ext uri="{FF2B5EF4-FFF2-40B4-BE49-F238E27FC236}">
                  <a16:creationId xmlns:a16="http://schemas.microsoft.com/office/drawing/2014/main" id="{03A6884E-2E93-5107-616C-A5844205EEA3}"/>
                </a:ext>
              </a:extLst>
            </p:cNvPr>
            <p:cNvSpPr/>
            <p:nvPr/>
          </p:nvSpPr>
          <p:spPr>
            <a:xfrm>
              <a:off x="17242668" y="4814752"/>
              <a:ext cx="54028" cy="36019"/>
            </a:xfrm>
            <a:custGeom>
              <a:avLst/>
              <a:gdLst>
                <a:gd name="connsiteX0" fmla="*/ 63928 w 60690"/>
                <a:gd name="connsiteY0" fmla="*/ 25490 h 40460"/>
                <a:gd name="connsiteX1" fmla="*/ 21849 w 60690"/>
                <a:gd name="connsiteY1" fmla="*/ 27918 h 40460"/>
                <a:gd name="connsiteX2" fmla="*/ 15173 w 60690"/>
                <a:gd name="connsiteY2" fmla="*/ 17600 h 40460"/>
                <a:gd name="connsiteX3" fmla="*/ 57251 w 6069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90" h="40460">
                  <a:moveTo>
                    <a:pt x="63928" y="25490"/>
                  </a:moveTo>
                  <a:lnTo>
                    <a:pt x="21849" y="27918"/>
                  </a:lnTo>
                  <a:lnTo>
                    <a:pt x="15173" y="17600"/>
                  </a:lnTo>
                  <a:lnTo>
                    <a:pt x="57251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5" name="Freeform: Shape 718">
              <a:extLst>
                <a:ext uri="{FF2B5EF4-FFF2-40B4-BE49-F238E27FC236}">
                  <a16:creationId xmlns:a16="http://schemas.microsoft.com/office/drawing/2014/main" id="{A890A1DF-08BC-F50E-CE33-01B21DA9A8A5}"/>
                </a:ext>
              </a:extLst>
            </p:cNvPr>
            <p:cNvSpPr/>
            <p:nvPr/>
          </p:nvSpPr>
          <p:spPr>
            <a:xfrm>
              <a:off x="17259597" y="4831141"/>
              <a:ext cx="54028" cy="36019"/>
            </a:xfrm>
            <a:custGeom>
              <a:avLst/>
              <a:gdLst>
                <a:gd name="connsiteX0" fmla="*/ 53205 w 60690"/>
                <a:gd name="connsiteY0" fmla="*/ 25692 h 40460"/>
                <a:gd name="connsiteX1" fmla="*/ 21849 w 60690"/>
                <a:gd name="connsiteY1" fmla="*/ 27715 h 40460"/>
                <a:gd name="connsiteX2" fmla="*/ 15173 w 60690"/>
                <a:gd name="connsiteY2" fmla="*/ 17195 h 40460"/>
                <a:gd name="connsiteX3" fmla="*/ 46529 w 60690"/>
                <a:gd name="connsiteY3" fmla="*/ 151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90" h="40460">
                  <a:moveTo>
                    <a:pt x="53205" y="25692"/>
                  </a:moveTo>
                  <a:lnTo>
                    <a:pt x="21849" y="27715"/>
                  </a:lnTo>
                  <a:lnTo>
                    <a:pt x="15173" y="17195"/>
                  </a:lnTo>
                  <a:lnTo>
                    <a:pt x="46529" y="1517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6" name="Freeform: Shape 719">
              <a:extLst>
                <a:ext uri="{FF2B5EF4-FFF2-40B4-BE49-F238E27FC236}">
                  <a16:creationId xmlns:a16="http://schemas.microsoft.com/office/drawing/2014/main" id="{EDBF6A93-7545-D0A9-E4E4-2857278A8057}"/>
                </a:ext>
              </a:extLst>
            </p:cNvPr>
            <p:cNvSpPr/>
            <p:nvPr/>
          </p:nvSpPr>
          <p:spPr>
            <a:xfrm>
              <a:off x="17205734" y="4852389"/>
              <a:ext cx="126067" cy="54028"/>
            </a:xfrm>
            <a:custGeom>
              <a:avLst/>
              <a:gdLst>
                <a:gd name="connsiteX0" fmla="*/ 141830 w 141610"/>
                <a:gd name="connsiteY0" fmla="*/ 50377 h 60690"/>
                <a:gd name="connsiteX1" fmla="*/ 39264 w 141610"/>
                <a:gd name="connsiteY1" fmla="*/ 58267 h 60690"/>
                <a:gd name="connsiteX2" fmla="*/ 22067 w 141610"/>
                <a:gd name="connsiteY2" fmla="*/ 40464 h 60690"/>
                <a:gd name="connsiteX3" fmla="*/ 22067 w 141610"/>
                <a:gd name="connsiteY3" fmla="*/ 40464 h 60690"/>
                <a:gd name="connsiteX4" fmla="*/ 16606 w 141610"/>
                <a:gd name="connsiteY4" fmla="*/ 22055 h 60690"/>
                <a:gd name="connsiteX5" fmla="*/ 119374 w 141610"/>
                <a:gd name="connsiteY5" fmla="*/ 15176 h 60690"/>
                <a:gd name="connsiteX6" fmla="*/ 136165 w 141610"/>
                <a:gd name="connsiteY6" fmla="*/ 32372 h 60690"/>
                <a:gd name="connsiteX7" fmla="*/ 136165 w 141610"/>
                <a:gd name="connsiteY7" fmla="*/ 32372 h 60690"/>
                <a:gd name="connsiteX8" fmla="*/ 141830 w 141610"/>
                <a:gd name="connsiteY8" fmla="*/ 50377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10" h="60690">
                  <a:moveTo>
                    <a:pt x="141830" y="50377"/>
                  </a:moveTo>
                  <a:lnTo>
                    <a:pt x="39264" y="58267"/>
                  </a:lnTo>
                  <a:cubicBezTo>
                    <a:pt x="36026" y="58469"/>
                    <a:pt x="28339" y="50579"/>
                    <a:pt x="22067" y="40464"/>
                  </a:cubicBezTo>
                  <a:lnTo>
                    <a:pt x="22067" y="40464"/>
                  </a:lnTo>
                  <a:cubicBezTo>
                    <a:pt x="15796" y="30552"/>
                    <a:pt x="13368" y="22257"/>
                    <a:pt x="16606" y="22055"/>
                  </a:cubicBezTo>
                  <a:lnTo>
                    <a:pt x="119374" y="15176"/>
                  </a:lnTo>
                  <a:cubicBezTo>
                    <a:pt x="122409" y="14974"/>
                    <a:pt x="129894" y="22662"/>
                    <a:pt x="136165" y="32372"/>
                  </a:cubicBezTo>
                  <a:lnTo>
                    <a:pt x="136165" y="32372"/>
                  </a:lnTo>
                  <a:cubicBezTo>
                    <a:pt x="142436" y="41880"/>
                    <a:pt x="144864" y="49972"/>
                    <a:pt x="141830" y="5037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7" name="Freeform: Shape 720">
              <a:extLst>
                <a:ext uri="{FF2B5EF4-FFF2-40B4-BE49-F238E27FC236}">
                  <a16:creationId xmlns:a16="http://schemas.microsoft.com/office/drawing/2014/main" id="{17910084-1144-A538-45A8-AB6229A9A25F}"/>
                </a:ext>
              </a:extLst>
            </p:cNvPr>
            <p:cNvSpPr/>
            <p:nvPr/>
          </p:nvSpPr>
          <p:spPr>
            <a:xfrm>
              <a:off x="16765235" y="4297338"/>
              <a:ext cx="558297" cy="774412"/>
            </a:xfrm>
            <a:custGeom>
              <a:avLst/>
              <a:gdLst>
                <a:gd name="connsiteX0" fmla="*/ 540144 w 627132"/>
                <a:gd name="connsiteY0" fmla="*/ 871917 h 869893"/>
                <a:gd name="connsiteX1" fmla="*/ 15173 w 627132"/>
                <a:gd name="connsiteY1" fmla="*/ 15173 h 869893"/>
                <a:gd name="connsiteX2" fmla="*/ 102162 w 627132"/>
                <a:gd name="connsiteY2" fmla="*/ 21849 h 869893"/>
                <a:gd name="connsiteX3" fmla="*/ 623289 w 627132"/>
                <a:gd name="connsiteY3" fmla="*/ 861599 h 86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132" h="869893">
                  <a:moveTo>
                    <a:pt x="540144" y="871917"/>
                  </a:moveTo>
                  <a:lnTo>
                    <a:pt x="15173" y="15173"/>
                  </a:lnTo>
                  <a:lnTo>
                    <a:pt x="102162" y="21849"/>
                  </a:lnTo>
                  <a:lnTo>
                    <a:pt x="623289" y="86159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8" name="Freeform: Shape 721">
              <a:extLst>
                <a:ext uri="{FF2B5EF4-FFF2-40B4-BE49-F238E27FC236}">
                  <a16:creationId xmlns:a16="http://schemas.microsoft.com/office/drawing/2014/main" id="{276D6151-30FD-2C7D-1CAE-592059F4330E}"/>
                </a:ext>
              </a:extLst>
            </p:cNvPr>
            <p:cNvSpPr/>
            <p:nvPr/>
          </p:nvSpPr>
          <p:spPr>
            <a:xfrm>
              <a:off x="16815121" y="4344882"/>
              <a:ext cx="108058" cy="108058"/>
            </a:xfrm>
            <a:custGeom>
              <a:avLst/>
              <a:gdLst>
                <a:gd name="connsiteX0" fmla="*/ 108433 w 121380"/>
                <a:gd name="connsiteY0" fmla="*/ 108433 h 121380"/>
                <a:gd name="connsiteX1" fmla="*/ 71412 w 121380"/>
                <a:gd name="connsiteY1" fmla="*/ 106815 h 121380"/>
                <a:gd name="connsiteX2" fmla="*/ 15173 w 121380"/>
                <a:gd name="connsiteY2" fmla="*/ 15173 h 121380"/>
                <a:gd name="connsiteX3" fmla="*/ 52194 w 121380"/>
                <a:gd name="connsiteY3" fmla="*/ 17600 h 121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0" h="121380">
                  <a:moveTo>
                    <a:pt x="108433" y="108433"/>
                  </a:moveTo>
                  <a:lnTo>
                    <a:pt x="71412" y="106815"/>
                  </a:lnTo>
                  <a:lnTo>
                    <a:pt x="15173" y="15173"/>
                  </a:lnTo>
                  <a:lnTo>
                    <a:pt x="52194" y="176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49" name="Freeform: Shape 722">
              <a:extLst>
                <a:ext uri="{FF2B5EF4-FFF2-40B4-BE49-F238E27FC236}">
                  <a16:creationId xmlns:a16="http://schemas.microsoft.com/office/drawing/2014/main" id="{FFAF57CB-71B7-78BF-CA75-90611082A512}"/>
                </a:ext>
              </a:extLst>
            </p:cNvPr>
            <p:cNvSpPr/>
            <p:nvPr/>
          </p:nvSpPr>
          <p:spPr>
            <a:xfrm>
              <a:off x="16867709" y="4453300"/>
              <a:ext cx="54028" cy="54028"/>
            </a:xfrm>
            <a:custGeom>
              <a:avLst/>
              <a:gdLst>
                <a:gd name="connsiteX0" fmla="*/ 47945 w 60690"/>
                <a:gd name="connsiteY0" fmla="*/ 51587 h 60690"/>
                <a:gd name="connsiteX1" fmla="*/ 37426 w 60690"/>
                <a:gd name="connsiteY1" fmla="*/ 51182 h 60690"/>
                <a:gd name="connsiteX2" fmla="*/ 15173 w 60690"/>
                <a:gd name="connsiteY2" fmla="*/ 15173 h 60690"/>
                <a:gd name="connsiteX3" fmla="*/ 25693 w 60690"/>
                <a:gd name="connsiteY3" fmla="*/ 15577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90" h="60690">
                  <a:moveTo>
                    <a:pt x="47945" y="51587"/>
                  </a:moveTo>
                  <a:lnTo>
                    <a:pt x="37426" y="51182"/>
                  </a:lnTo>
                  <a:lnTo>
                    <a:pt x="15173" y="15173"/>
                  </a:lnTo>
                  <a:lnTo>
                    <a:pt x="25693" y="1557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0" name="Freeform: Shape 723">
              <a:extLst>
                <a:ext uri="{FF2B5EF4-FFF2-40B4-BE49-F238E27FC236}">
                  <a16:creationId xmlns:a16="http://schemas.microsoft.com/office/drawing/2014/main" id="{903EB5A7-FE83-053D-5107-9E3A0D96B019}"/>
                </a:ext>
              </a:extLst>
            </p:cNvPr>
            <p:cNvSpPr/>
            <p:nvPr/>
          </p:nvSpPr>
          <p:spPr>
            <a:xfrm>
              <a:off x="16878694" y="4453661"/>
              <a:ext cx="90047" cy="54028"/>
            </a:xfrm>
            <a:custGeom>
              <a:avLst/>
              <a:gdLst>
                <a:gd name="connsiteX0" fmla="*/ 95082 w 101150"/>
                <a:gd name="connsiteY0" fmla="*/ 53003 h 60690"/>
                <a:gd name="connsiteX1" fmla="*/ 37224 w 101150"/>
                <a:gd name="connsiteY1" fmla="*/ 51182 h 60690"/>
                <a:gd name="connsiteX2" fmla="*/ 15173 w 101150"/>
                <a:gd name="connsiteY2" fmla="*/ 15173 h 60690"/>
                <a:gd name="connsiteX3" fmla="*/ 73032 w 101150"/>
                <a:gd name="connsiteY3" fmla="*/ 17600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50" h="60690">
                  <a:moveTo>
                    <a:pt x="95082" y="53003"/>
                  </a:moveTo>
                  <a:lnTo>
                    <a:pt x="37224" y="51182"/>
                  </a:lnTo>
                  <a:lnTo>
                    <a:pt x="15173" y="15173"/>
                  </a:lnTo>
                  <a:lnTo>
                    <a:pt x="73032" y="176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1" name="Freeform: Shape 724">
              <a:extLst>
                <a:ext uri="{FF2B5EF4-FFF2-40B4-BE49-F238E27FC236}">
                  <a16:creationId xmlns:a16="http://schemas.microsoft.com/office/drawing/2014/main" id="{94DA23B0-327F-296F-1907-DE54D61DEB63}"/>
                </a:ext>
              </a:extLst>
            </p:cNvPr>
            <p:cNvSpPr/>
            <p:nvPr/>
          </p:nvSpPr>
          <p:spPr>
            <a:xfrm>
              <a:off x="16897785" y="4502286"/>
              <a:ext cx="90047" cy="18009"/>
            </a:xfrm>
            <a:custGeom>
              <a:avLst/>
              <a:gdLst>
                <a:gd name="connsiteX0" fmla="*/ 90227 w 101150"/>
                <a:gd name="connsiteY0" fmla="*/ 25085 h 20230"/>
                <a:gd name="connsiteX1" fmla="*/ 20230 w 101150"/>
                <a:gd name="connsiteY1" fmla="*/ 23264 h 20230"/>
                <a:gd name="connsiteX2" fmla="*/ 15173 w 101150"/>
                <a:gd name="connsiteY2" fmla="*/ 15173 h 20230"/>
                <a:gd name="connsiteX3" fmla="*/ 85169 w 101150"/>
                <a:gd name="connsiteY3" fmla="*/ 17195 h 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50" h="20230">
                  <a:moveTo>
                    <a:pt x="90227" y="25085"/>
                  </a:moveTo>
                  <a:lnTo>
                    <a:pt x="20230" y="23264"/>
                  </a:lnTo>
                  <a:lnTo>
                    <a:pt x="15173" y="15173"/>
                  </a:lnTo>
                  <a:lnTo>
                    <a:pt x="85169" y="1719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2" name="Freeform: Shape 725">
              <a:extLst>
                <a:ext uri="{FF2B5EF4-FFF2-40B4-BE49-F238E27FC236}">
                  <a16:creationId xmlns:a16="http://schemas.microsoft.com/office/drawing/2014/main" id="{5ED1043E-B352-A0A3-24D3-D3C2143748E5}"/>
                </a:ext>
              </a:extLst>
            </p:cNvPr>
            <p:cNvSpPr/>
            <p:nvPr/>
          </p:nvSpPr>
          <p:spPr>
            <a:xfrm>
              <a:off x="16914713" y="4529841"/>
              <a:ext cx="90047" cy="18009"/>
            </a:xfrm>
            <a:custGeom>
              <a:avLst/>
              <a:gdLst>
                <a:gd name="connsiteX0" fmla="*/ 90024 w 101150"/>
                <a:gd name="connsiteY0" fmla="*/ 24681 h 20230"/>
                <a:gd name="connsiteX1" fmla="*/ 20230 w 101150"/>
                <a:gd name="connsiteY1" fmla="*/ 23264 h 20230"/>
                <a:gd name="connsiteX2" fmla="*/ 15173 w 101150"/>
                <a:gd name="connsiteY2" fmla="*/ 15173 h 20230"/>
                <a:gd name="connsiteX3" fmla="*/ 85169 w 101150"/>
                <a:gd name="connsiteY3" fmla="*/ 16589 h 2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50" h="20230">
                  <a:moveTo>
                    <a:pt x="90024" y="24681"/>
                  </a:moveTo>
                  <a:lnTo>
                    <a:pt x="20230" y="23264"/>
                  </a:lnTo>
                  <a:lnTo>
                    <a:pt x="15173" y="15173"/>
                  </a:lnTo>
                  <a:lnTo>
                    <a:pt x="85169" y="1658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3" name="Freeform: Shape 726">
              <a:extLst>
                <a:ext uri="{FF2B5EF4-FFF2-40B4-BE49-F238E27FC236}">
                  <a16:creationId xmlns:a16="http://schemas.microsoft.com/office/drawing/2014/main" id="{2CB70353-B4AB-032C-EBD0-8DAF2BCDE368}"/>
                </a:ext>
              </a:extLst>
            </p:cNvPr>
            <p:cNvSpPr/>
            <p:nvPr/>
          </p:nvSpPr>
          <p:spPr>
            <a:xfrm>
              <a:off x="16932750" y="4556495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9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235" y="23872"/>
                    <a:pt x="23842" y="26501"/>
                    <a:pt x="22629" y="26501"/>
                  </a:cubicBezTo>
                  <a:cubicBezTo>
                    <a:pt x="21414" y="26501"/>
                    <a:pt x="18986" y="23872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761" y="15173"/>
                    <a:pt x="19189" y="17600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4" name="Freeform: Shape 727">
              <a:extLst>
                <a:ext uri="{FF2B5EF4-FFF2-40B4-BE49-F238E27FC236}">
                  <a16:creationId xmlns:a16="http://schemas.microsoft.com/office/drawing/2014/main" id="{DDCAABE8-83E9-D7D3-7AF2-0F586875E70B}"/>
                </a:ext>
              </a:extLst>
            </p:cNvPr>
            <p:cNvSpPr/>
            <p:nvPr/>
          </p:nvSpPr>
          <p:spPr>
            <a:xfrm>
              <a:off x="16937432" y="4556495"/>
              <a:ext cx="18009" cy="36019"/>
            </a:xfrm>
            <a:custGeom>
              <a:avLst/>
              <a:gdLst>
                <a:gd name="connsiteX0" fmla="*/ 21211 w 20230"/>
                <a:gd name="connsiteY0" fmla="*/ 20837 h 40460"/>
                <a:gd name="connsiteX1" fmla="*/ 22627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1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1" y="20837"/>
                  </a:moveTo>
                  <a:cubicBezTo>
                    <a:pt x="23032" y="23872"/>
                    <a:pt x="23841" y="26501"/>
                    <a:pt x="22627" y="26501"/>
                  </a:cubicBezTo>
                  <a:cubicBezTo>
                    <a:pt x="21414" y="26501"/>
                    <a:pt x="18986" y="23872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761" y="15173"/>
                    <a:pt x="19189" y="17803"/>
                    <a:pt x="21211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5" name="Freeform: Shape 728">
              <a:extLst>
                <a:ext uri="{FF2B5EF4-FFF2-40B4-BE49-F238E27FC236}">
                  <a16:creationId xmlns:a16="http://schemas.microsoft.com/office/drawing/2014/main" id="{EEFC5156-470B-2BD8-B641-E21A4FF35DE9}"/>
                </a:ext>
              </a:extLst>
            </p:cNvPr>
            <p:cNvSpPr/>
            <p:nvPr/>
          </p:nvSpPr>
          <p:spPr>
            <a:xfrm>
              <a:off x="16941935" y="4556495"/>
              <a:ext cx="18009" cy="36019"/>
            </a:xfrm>
            <a:custGeom>
              <a:avLst/>
              <a:gdLst>
                <a:gd name="connsiteX0" fmla="*/ 21211 w 20230"/>
                <a:gd name="connsiteY0" fmla="*/ 20837 h 40460"/>
                <a:gd name="connsiteX1" fmla="*/ 22627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1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1" y="20837"/>
                  </a:moveTo>
                  <a:cubicBezTo>
                    <a:pt x="23032" y="23872"/>
                    <a:pt x="23841" y="26501"/>
                    <a:pt x="22627" y="26501"/>
                  </a:cubicBezTo>
                  <a:cubicBezTo>
                    <a:pt x="21414" y="26501"/>
                    <a:pt x="18986" y="23872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964" y="15375"/>
                    <a:pt x="19391" y="17803"/>
                    <a:pt x="21211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6" name="Freeform: Shape 729">
              <a:extLst>
                <a:ext uri="{FF2B5EF4-FFF2-40B4-BE49-F238E27FC236}">
                  <a16:creationId xmlns:a16="http://schemas.microsoft.com/office/drawing/2014/main" id="{DCA6C8C1-19CF-46DB-EA2A-EAEEEE00B9D8}"/>
                </a:ext>
              </a:extLst>
            </p:cNvPr>
            <p:cNvSpPr/>
            <p:nvPr/>
          </p:nvSpPr>
          <p:spPr>
            <a:xfrm>
              <a:off x="16946618" y="4556675"/>
              <a:ext cx="18009" cy="36019"/>
            </a:xfrm>
            <a:custGeom>
              <a:avLst/>
              <a:gdLst>
                <a:gd name="connsiteX0" fmla="*/ 21211 w 20230"/>
                <a:gd name="connsiteY0" fmla="*/ 20837 h 40460"/>
                <a:gd name="connsiteX1" fmla="*/ 22627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1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1" y="20837"/>
                  </a:moveTo>
                  <a:cubicBezTo>
                    <a:pt x="23032" y="23871"/>
                    <a:pt x="23841" y="26501"/>
                    <a:pt x="22627" y="26501"/>
                  </a:cubicBezTo>
                  <a:cubicBezTo>
                    <a:pt x="21414" y="26501"/>
                    <a:pt x="18986" y="23871"/>
                    <a:pt x="17166" y="20837"/>
                  </a:cubicBezTo>
                  <a:cubicBezTo>
                    <a:pt x="15345" y="17802"/>
                    <a:pt x="14536" y="15173"/>
                    <a:pt x="15750" y="15173"/>
                  </a:cubicBezTo>
                  <a:cubicBezTo>
                    <a:pt x="16964" y="15173"/>
                    <a:pt x="19391" y="17600"/>
                    <a:pt x="21211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7" name="Freeform: Shape 730">
              <a:extLst>
                <a:ext uri="{FF2B5EF4-FFF2-40B4-BE49-F238E27FC236}">
                  <a16:creationId xmlns:a16="http://schemas.microsoft.com/office/drawing/2014/main" id="{9808623D-D4F3-DED0-DDB7-19E655DC3558}"/>
                </a:ext>
              </a:extLst>
            </p:cNvPr>
            <p:cNvSpPr/>
            <p:nvPr/>
          </p:nvSpPr>
          <p:spPr>
            <a:xfrm>
              <a:off x="16951299" y="4556675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8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3" y="23871"/>
                    <a:pt x="23842" y="26501"/>
                    <a:pt x="22628" y="26501"/>
                  </a:cubicBezTo>
                  <a:cubicBezTo>
                    <a:pt x="21617" y="26501"/>
                    <a:pt x="18987" y="23871"/>
                    <a:pt x="17166" y="20837"/>
                  </a:cubicBezTo>
                  <a:cubicBezTo>
                    <a:pt x="15346" y="17802"/>
                    <a:pt x="14536" y="15173"/>
                    <a:pt x="15750" y="15173"/>
                  </a:cubicBezTo>
                  <a:cubicBezTo>
                    <a:pt x="16762" y="15173"/>
                    <a:pt x="19392" y="17802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8" name="Freeform: Shape 731">
              <a:extLst>
                <a:ext uri="{FF2B5EF4-FFF2-40B4-BE49-F238E27FC236}">
                  <a16:creationId xmlns:a16="http://schemas.microsoft.com/office/drawing/2014/main" id="{EE08CA4A-514C-2D5B-BC37-17C63C6C8948}"/>
                </a:ext>
              </a:extLst>
            </p:cNvPr>
            <p:cNvSpPr/>
            <p:nvPr/>
          </p:nvSpPr>
          <p:spPr>
            <a:xfrm>
              <a:off x="16955982" y="4556855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8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3" y="23871"/>
                    <a:pt x="23842" y="26501"/>
                    <a:pt x="22628" y="26501"/>
                  </a:cubicBezTo>
                  <a:cubicBezTo>
                    <a:pt x="21617" y="26501"/>
                    <a:pt x="18987" y="23871"/>
                    <a:pt x="17166" y="20837"/>
                  </a:cubicBezTo>
                  <a:cubicBezTo>
                    <a:pt x="15346" y="17803"/>
                    <a:pt x="14536" y="15173"/>
                    <a:pt x="15750" y="15173"/>
                  </a:cubicBezTo>
                  <a:cubicBezTo>
                    <a:pt x="16762" y="15173"/>
                    <a:pt x="19190" y="17600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59" name="Freeform: Shape 732">
              <a:extLst>
                <a:ext uri="{FF2B5EF4-FFF2-40B4-BE49-F238E27FC236}">
                  <a16:creationId xmlns:a16="http://schemas.microsoft.com/office/drawing/2014/main" id="{06C90622-7430-DA44-A27C-53BA3CA82BCE}"/>
                </a:ext>
              </a:extLst>
            </p:cNvPr>
            <p:cNvSpPr/>
            <p:nvPr/>
          </p:nvSpPr>
          <p:spPr>
            <a:xfrm>
              <a:off x="16960485" y="4556855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8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3" y="23871"/>
                    <a:pt x="23842" y="26501"/>
                    <a:pt x="22628" y="26501"/>
                  </a:cubicBezTo>
                  <a:cubicBezTo>
                    <a:pt x="21617" y="26501"/>
                    <a:pt x="18987" y="23871"/>
                    <a:pt x="17166" y="20837"/>
                  </a:cubicBezTo>
                  <a:cubicBezTo>
                    <a:pt x="15346" y="17803"/>
                    <a:pt x="14536" y="15173"/>
                    <a:pt x="15750" y="15173"/>
                  </a:cubicBezTo>
                  <a:cubicBezTo>
                    <a:pt x="16963" y="15173"/>
                    <a:pt x="19391" y="17803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0" name="Freeform: Shape 733">
              <a:extLst>
                <a:ext uri="{FF2B5EF4-FFF2-40B4-BE49-F238E27FC236}">
                  <a16:creationId xmlns:a16="http://schemas.microsoft.com/office/drawing/2014/main" id="{8F470A00-70F6-3C69-3BAF-76A0535B46BE}"/>
                </a:ext>
              </a:extLst>
            </p:cNvPr>
            <p:cNvSpPr/>
            <p:nvPr/>
          </p:nvSpPr>
          <p:spPr>
            <a:xfrm>
              <a:off x="16965167" y="4556855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9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2" y="23871"/>
                    <a:pt x="23842" y="26501"/>
                    <a:pt x="22629" y="26501"/>
                  </a:cubicBezTo>
                  <a:cubicBezTo>
                    <a:pt x="21617" y="26501"/>
                    <a:pt x="18987" y="23871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761" y="15173"/>
                    <a:pt x="19189" y="17803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1" name="Freeform: Shape 734">
              <a:extLst>
                <a:ext uri="{FF2B5EF4-FFF2-40B4-BE49-F238E27FC236}">
                  <a16:creationId xmlns:a16="http://schemas.microsoft.com/office/drawing/2014/main" id="{39C320CB-7296-C8BE-4ECA-7FAA00AD1C74}"/>
                </a:ext>
              </a:extLst>
            </p:cNvPr>
            <p:cNvSpPr/>
            <p:nvPr/>
          </p:nvSpPr>
          <p:spPr>
            <a:xfrm>
              <a:off x="16969669" y="4557036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9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2" y="23872"/>
                    <a:pt x="23842" y="26501"/>
                    <a:pt x="22629" y="26501"/>
                  </a:cubicBezTo>
                  <a:cubicBezTo>
                    <a:pt x="21617" y="26501"/>
                    <a:pt x="18987" y="23872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964" y="15173"/>
                    <a:pt x="19391" y="17600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2" name="Freeform: Shape 735">
              <a:extLst>
                <a:ext uri="{FF2B5EF4-FFF2-40B4-BE49-F238E27FC236}">
                  <a16:creationId xmlns:a16="http://schemas.microsoft.com/office/drawing/2014/main" id="{526EBE3F-56DB-BFD1-5E63-ED8928BCBF10}"/>
                </a:ext>
              </a:extLst>
            </p:cNvPr>
            <p:cNvSpPr/>
            <p:nvPr/>
          </p:nvSpPr>
          <p:spPr>
            <a:xfrm>
              <a:off x="16974352" y="4557036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9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2" y="23872"/>
                    <a:pt x="23842" y="26501"/>
                    <a:pt x="22629" y="26501"/>
                  </a:cubicBezTo>
                  <a:cubicBezTo>
                    <a:pt x="21616" y="26501"/>
                    <a:pt x="19189" y="23872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761" y="15173"/>
                    <a:pt x="19189" y="17803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3" name="Freeform: Shape 736">
              <a:extLst>
                <a:ext uri="{FF2B5EF4-FFF2-40B4-BE49-F238E27FC236}">
                  <a16:creationId xmlns:a16="http://schemas.microsoft.com/office/drawing/2014/main" id="{C1132E18-BE6B-DA3B-C73D-9B88B5A0AE56}"/>
                </a:ext>
              </a:extLst>
            </p:cNvPr>
            <p:cNvSpPr/>
            <p:nvPr/>
          </p:nvSpPr>
          <p:spPr>
            <a:xfrm>
              <a:off x="16978854" y="4557036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9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2" y="23872"/>
                    <a:pt x="23842" y="26501"/>
                    <a:pt x="22629" y="26501"/>
                  </a:cubicBezTo>
                  <a:cubicBezTo>
                    <a:pt x="21616" y="26501"/>
                    <a:pt x="19189" y="23872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964" y="15375"/>
                    <a:pt x="19391" y="17803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4" name="Freeform: Shape 737">
              <a:extLst>
                <a:ext uri="{FF2B5EF4-FFF2-40B4-BE49-F238E27FC236}">
                  <a16:creationId xmlns:a16="http://schemas.microsoft.com/office/drawing/2014/main" id="{A0F2C3B5-CD8C-CFBF-FB81-9105DD327903}"/>
                </a:ext>
              </a:extLst>
            </p:cNvPr>
            <p:cNvSpPr/>
            <p:nvPr/>
          </p:nvSpPr>
          <p:spPr>
            <a:xfrm>
              <a:off x="16944595" y="4575935"/>
              <a:ext cx="18009" cy="36019"/>
            </a:xfrm>
            <a:custGeom>
              <a:avLst/>
              <a:gdLst>
                <a:gd name="connsiteX0" fmla="*/ 21258 w 20230"/>
                <a:gd name="connsiteY0" fmla="*/ 20848 h 40460"/>
                <a:gd name="connsiteX1" fmla="*/ 22674 w 20230"/>
                <a:gd name="connsiteY1" fmla="*/ 26512 h 40460"/>
                <a:gd name="connsiteX2" fmla="*/ 17211 w 20230"/>
                <a:gd name="connsiteY2" fmla="*/ 20848 h 40460"/>
                <a:gd name="connsiteX3" fmla="*/ 15795 w 20230"/>
                <a:gd name="connsiteY3" fmla="*/ 15183 h 40460"/>
                <a:gd name="connsiteX4" fmla="*/ 21258 w 20230"/>
                <a:gd name="connsiteY4" fmla="*/ 20848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58" y="20848"/>
                  </a:moveTo>
                  <a:cubicBezTo>
                    <a:pt x="23280" y="24085"/>
                    <a:pt x="23888" y="26512"/>
                    <a:pt x="22674" y="26512"/>
                  </a:cubicBezTo>
                  <a:cubicBezTo>
                    <a:pt x="21460" y="26512"/>
                    <a:pt x="19033" y="23883"/>
                    <a:pt x="17211" y="20848"/>
                  </a:cubicBezTo>
                  <a:cubicBezTo>
                    <a:pt x="15189" y="17611"/>
                    <a:pt x="14581" y="15183"/>
                    <a:pt x="15795" y="15183"/>
                  </a:cubicBezTo>
                  <a:cubicBezTo>
                    <a:pt x="16808" y="14981"/>
                    <a:pt x="19235" y="17611"/>
                    <a:pt x="21258" y="2084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5" name="Freeform: Shape 738">
              <a:extLst>
                <a:ext uri="{FF2B5EF4-FFF2-40B4-BE49-F238E27FC236}">
                  <a16:creationId xmlns:a16="http://schemas.microsoft.com/office/drawing/2014/main" id="{77FE753F-19C3-9A00-C6B1-2400251ECA5A}"/>
                </a:ext>
              </a:extLst>
            </p:cNvPr>
            <p:cNvSpPr/>
            <p:nvPr/>
          </p:nvSpPr>
          <p:spPr>
            <a:xfrm>
              <a:off x="16949278" y="4575945"/>
              <a:ext cx="18009" cy="36019"/>
            </a:xfrm>
            <a:custGeom>
              <a:avLst/>
              <a:gdLst>
                <a:gd name="connsiteX0" fmla="*/ 21258 w 20230"/>
                <a:gd name="connsiteY0" fmla="*/ 20837 h 40460"/>
                <a:gd name="connsiteX1" fmla="*/ 22674 w 20230"/>
                <a:gd name="connsiteY1" fmla="*/ 26501 h 40460"/>
                <a:gd name="connsiteX2" fmla="*/ 17211 w 20230"/>
                <a:gd name="connsiteY2" fmla="*/ 20837 h 40460"/>
                <a:gd name="connsiteX3" fmla="*/ 15795 w 20230"/>
                <a:gd name="connsiteY3" fmla="*/ 15173 h 40460"/>
                <a:gd name="connsiteX4" fmla="*/ 21258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58" y="20837"/>
                  </a:moveTo>
                  <a:cubicBezTo>
                    <a:pt x="23280" y="23872"/>
                    <a:pt x="23888" y="26501"/>
                    <a:pt x="22674" y="26501"/>
                  </a:cubicBezTo>
                  <a:cubicBezTo>
                    <a:pt x="21460" y="26501"/>
                    <a:pt x="19033" y="23872"/>
                    <a:pt x="17211" y="20837"/>
                  </a:cubicBezTo>
                  <a:cubicBezTo>
                    <a:pt x="15189" y="17803"/>
                    <a:pt x="14581" y="15173"/>
                    <a:pt x="15795" y="15173"/>
                  </a:cubicBezTo>
                  <a:cubicBezTo>
                    <a:pt x="16806" y="15173"/>
                    <a:pt x="19235" y="17600"/>
                    <a:pt x="21258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6" name="Freeform: Shape 739">
              <a:extLst>
                <a:ext uri="{FF2B5EF4-FFF2-40B4-BE49-F238E27FC236}">
                  <a16:creationId xmlns:a16="http://schemas.microsoft.com/office/drawing/2014/main" id="{2E598DB4-AE4B-A85E-58F2-A68EBF0A2F3A}"/>
                </a:ext>
              </a:extLst>
            </p:cNvPr>
            <p:cNvSpPr/>
            <p:nvPr/>
          </p:nvSpPr>
          <p:spPr>
            <a:xfrm>
              <a:off x="16953960" y="4575945"/>
              <a:ext cx="18009" cy="36019"/>
            </a:xfrm>
            <a:custGeom>
              <a:avLst/>
              <a:gdLst>
                <a:gd name="connsiteX0" fmla="*/ 21258 w 20230"/>
                <a:gd name="connsiteY0" fmla="*/ 20837 h 40460"/>
                <a:gd name="connsiteX1" fmla="*/ 22674 w 20230"/>
                <a:gd name="connsiteY1" fmla="*/ 26501 h 40460"/>
                <a:gd name="connsiteX2" fmla="*/ 17211 w 20230"/>
                <a:gd name="connsiteY2" fmla="*/ 20837 h 40460"/>
                <a:gd name="connsiteX3" fmla="*/ 15795 w 20230"/>
                <a:gd name="connsiteY3" fmla="*/ 15173 h 40460"/>
                <a:gd name="connsiteX4" fmla="*/ 21258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58" y="20837"/>
                  </a:moveTo>
                  <a:cubicBezTo>
                    <a:pt x="23280" y="23872"/>
                    <a:pt x="23888" y="26501"/>
                    <a:pt x="22674" y="26501"/>
                  </a:cubicBezTo>
                  <a:cubicBezTo>
                    <a:pt x="21460" y="26501"/>
                    <a:pt x="19033" y="23872"/>
                    <a:pt x="17211" y="20837"/>
                  </a:cubicBezTo>
                  <a:cubicBezTo>
                    <a:pt x="15189" y="17600"/>
                    <a:pt x="14581" y="15173"/>
                    <a:pt x="15795" y="15173"/>
                  </a:cubicBezTo>
                  <a:cubicBezTo>
                    <a:pt x="16806" y="15173"/>
                    <a:pt x="19234" y="17803"/>
                    <a:pt x="21258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7" name="Freeform: Shape 740">
              <a:extLst>
                <a:ext uri="{FF2B5EF4-FFF2-40B4-BE49-F238E27FC236}">
                  <a16:creationId xmlns:a16="http://schemas.microsoft.com/office/drawing/2014/main" id="{B4776461-AFA0-8EEA-D5E8-A82D976CF61E}"/>
                </a:ext>
              </a:extLst>
            </p:cNvPr>
            <p:cNvSpPr/>
            <p:nvPr/>
          </p:nvSpPr>
          <p:spPr>
            <a:xfrm>
              <a:off x="16958463" y="4575945"/>
              <a:ext cx="18009" cy="36019"/>
            </a:xfrm>
            <a:custGeom>
              <a:avLst/>
              <a:gdLst>
                <a:gd name="connsiteX0" fmla="*/ 21258 w 20230"/>
                <a:gd name="connsiteY0" fmla="*/ 20837 h 40460"/>
                <a:gd name="connsiteX1" fmla="*/ 22674 w 20230"/>
                <a:gd name="connsiteY1" fmla="*/ 26501 h 40460"/>
                <a:gd name="connsiteX2" fmla="*/ 17211 w 20230"/>
                <a:gd name="connsiteY2" fmla="*/ 20837 h 40460"/>
                <a:gd name="connsiteX3" fmla="*/ 15795 w 20230"/>
                <a:gd name="connsiteY3" fmla="*/ 15173 h 40460"/>
                <a:gd name="connsiteX4" fmla="*/ 21258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58" y="20837"/>
                  </a:moveTo>
                  <a:cubicBezTo>
                    <a:pt x="23280" y="23872"/>
                    <a:pt x="23888" y="26501"/>
                    <a:pt x="22674" y="26501"/>
                  </a:cubicBezTo>
                  <a:cubicBezTo>
                    <a:pt x="21460" y="26501"/>
                    <a:pt x="19033" y="23872"/>
                    <a:pt x="17211" y="20837"/>
                  </a:cubicBezTo>
                  <a:cubicBezTo>
                    <a:pt x="15189" y="17803"/>
                    <a:pt x="14581" y="15173"/>
                    <a:pt x="15795" y="15173"/>
                  </a:cubicBezTo>
                  <a:cubicBezTo>
                    <a:pt x="17009" y="15173"/>
                    <a:pt x="19436" y="17803"/>
                    <a:pt x="21258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8" name="Freeform: Shape 741">
              <a:extLst>
                <a:ext uri="{FF2B5EF4-FFF2-40B4-BE49-F238E27FC236}">
                  <a16:creationId xmlns:a16="http://schemas.microsoft.com/office/drawing/2014/main" id="{8631EBA7-21F5-4165-1982-9B9C9958A722}"/>
                </a:ext>
              </a:extLst>
            </p:cNvPr>
            <p:cNvSpPr/>
            <p:nvPr/>
          </p:nvSpPr>
          <p:spPr>
            <a:xfrm>
              <a:off x="16963146" y="4575945"/>
              <a:ext cx="18009" cy="36019"/>
            </a:xfrm>
            <a:custGeom>
              <a:avLst/>
              <a:gdLst>
                <a:gd name="connsiteX0" fmla="*/ 21258 w 20230"/>
                <a:gd name="connsiteY0" fmla="*/ 20837 h 40460"/>
                <a:gd name="connsiteX1" fmla="*/ 22673 w 20230"/>
                <a:gd name="connsiteY1" fmla="*/ 26501 h 40460"/>
                <a:gd name="connsiteX2" fmla="*/ 17212 w 20230"/>
                <a:gd name="connsiteY2" fmla="*/ 20837 h 40460"/>
                <a:gd name="connsiteX3" fmla="*/ 15795 w 20230"/>
                <a:gd name="connsiteY3" fmla="*/ 15173 h 40460"/>
                <a:gd name="connsiteX4" fmla="*/ 21258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58" y="20837"/>
                  </a:moveTo>
                  <a:cubicBezTo>
                    <a:pt x="23280" y="23872"/>
                    <a:pt x="23888" y="26501"/>
                    <a:pt x="22673" y="26501"/>
                  </a:cubicBezTo>
                  <a:cubicBezTo>
                    <a:pt x="21662" y="26501"/>
                    <a:pt x="19032" y="23872"/>
                    <a:pt x="17212" y="20837"/>
                  </a:cubicBezTo>
                  <a:cubicBezTo>
                    <a:pt x="15188" y="17803"/>
                    <a:pt x="14582" y="15173"/>
                    <a:pt x="15795" y="15173"/>
                  </a:cubicBezTo>
                  <a:cubicBezTo>
                    <a:pt x="16807" y="15173"/>
                    <a:pt x="19437" y="17803"/>
                    <a:pt x="21258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69" name="Freeform: Shape 742">
              <a:extLst>
                <a:ext uri="{FF2B5EF4-FFF2-40B4-BE49-F238E27FC236}">
                  <a16:creationId xmlns:a16="http://schemas.microsoft.com/office/drawing/2014/main" id="{5CF3ED24-8C09-CD69-E30D-C5389005BD25}"/>
                </a:ext>
              </a:extLst>
            </p:cNvPr>
            <p:cNvSpPr/>
            <p:nvPr/>
          </p:nvSpPr>
          <p:spPr>
            <a:xfrm>
              <a:off x="16967828" y="4576125"/>
              <a:ext cx="18009" cy="36019"/>
            </a:xfrm>
            <a:custGeom>
              <a:avLst/>
              <a:gdLst>
                <a:gd name="connsiteX0" fmla="*/ 21257 w 20230"/>
                <a:gd name="connsiteY0" fmla="*/ 20837 h 40460"/>
                <a:gd name="connsiteX1" fmla="*/ 22673 w 20230"/>
                <a:gd name="connsiteY1" fmla="*/ 26502 h 40460"/>
                <a:gd name="connsiteX2" fmla="*/ 17212 w 20230"/>
                <a:gd name="connsiteY2" fmla="*/ 20837 h 40460"/>
                <a:gd name="connsiteX3" fmla="*/ 15795 w 20230"/>
                <a:gd name="connsiteY3" fmla="*/ 15173 h 40460"/>
                <a:gd name="connsiteX4" fmla="*/ 21257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57" y="20837"/>
                  </a:moveTo>
                  <a:cubicBezTo>
                    <a:pt x="23280" y="23872"/>
                    <a:pt x="23887" y="26502"/>
                    <a:pt x="22673" y="26502"/>
                  </a:cubicBezTo>
                  <a:cubicBezTo>
                    <a:pt x="21662" y="26502"/>
                    <a:pt x="19032" y="23872"/>
                    <a:pt x="17212" y="20837"/>
                  </a:cubicBezTo>
                  <a:cubicBezTo>
                    <a:pt x="15188" y="17803"/>
                    <a:pt x="14582" y="15173"/>
                    <a:pt x="15795" y="15173"/>
                  </a:cubicBezTo>
                  <a:cubicBezTo>
                    <a:pt x="16807" y="15173"/>
                    <a:pt x="19234" y="17600"/>
                    <a:pt x="21257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0" name="Freeform: Shape 743">
              <a:extLst>
                <a:ext uri="{FF2B5EF4-FFF2-40B4-BE49-F238E27FC236}">
                  <a16:creationId xmlns:a16="http://schemas.microsoft.com/office/drawing/2014/main" id="{35057BC1-29D9-4573-FAC3-34793F86B4BD}"/>
                </a:ext>
              </a:extLst>
            </p:cNvPr>
            <p:cNvSpPr/>
            <p:nvPr/>
          </p:nvSpPr>
          <p:spPr>
            <a:xfrm>
              <a:off x="16972371" y="4576125"/>
              <a:ext cx="18009" cy="36019"/>
            </a:xfrm>
            <a:custGeom>
              <a:avLst/>
              <a:gdLst>
                <a:gd name="connsiteX0" fmla="*/ 21211 w 20230"/>
                <a:gd name="connsiteY0" fmla="*/ 20837 h 40460"/>
                <a:gd name="connsiteX1" fmla="*/ 22627 w 20230"/>
                <a:gd name="connsiteY1" fmla="*/ 26502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1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1" y="20837"/>
                  </a:moveTo>
                  <a:cubicBezTo>
                    <a:pt x="23032" y="23872"/>
                    <a:pt x="23841" y="26502"/>
                    <a:pt x="22627" y="26502"/>
                  </a:cubicBezTo>
                  <a:cubicBezTo>
                    <a:pt x="21616" y="26502"/>
                    <a:pt x="18986" y="23872"/>
                    <a:pt x="17166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964" y="15173"/>
                    <a:pt x="19391" y="17600"/>
                    <a:pt x="21211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1" name="Freeform: Shape 744">
              <a:extLst>
                <a:ext uri="{FF2B5EF4-FFF2-40B4-BE49-F238E27FC236}">
                  <a16:creationId xmlns:a16="http://schemas.microsoft.com/office/drawing/2014/main" id="{479387C5-1B60-0F47-9062-8037CD7FA360}"/>
                </a:ext>
              </a:extLst>
            </p:cNvPr>
            <p:cNvSpPr/>
            <p:nvPr/>
          </p:nvSpPr>
          <p:spPr>
            <a:xfrm>
              <a:off x="16977054" y="4576125"/>
              <a:ext cx="18009" cy="36019"/>
            </a:xfrm>
            <a:custGeom>
              <a:avLst/>
              <a:gdLst>
                <a:gd name="connsiteX0" fmla="*/ 21211 w 20230"/>
                <a:gd name="connsiteY0" fmla="*/ 20837 h 40460"/>
                <a:gd name="connsiteX1" fmla="*/ 22627 w 20230"/>
                <a:gd name="connsiteY1" fmla="*/ 26502 h 40460"/>
                <a:gd name="connsiteX2" fmla="*/ 17165 w 20230"/>
                <a:gd name="connsiteY2" fmla="*/ 20837 h 40460"/>
                <a:gd name="connsiteX3" fmla="*/ 15750 w 20230"/>
                <a:gd name="connsiteY3" fmla="*/ 15173 h 40460"/>
                <a:gd name="connsiteX4" fmla="*/ 21211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1" y="20837"/>
                  </a:moveTo>
                  <a:cubicBezTo>
                    <a:pt x="23032" y="23872"/>
                    <a:pt x="23841" y="26502"/>
                    <a:pt x="22627" y="26502"/>
                  </a:cubicBezTo>
                  <a:cubicBezTo>
                    <a:pt x="21616" y="26502"/>
                    <a:pt x="18986" y="23872"/>
                    <a:pt x="17165" y="20837"/>
                  </a:cubicBezTo>
                  <a:cubicBezTo>
                    <a:pt x="15345" y="17803"/>
                    <a:pt x="14536" y="15173"/>
                    <a:pt x="15750" y="15173"/>
                  </a:cubicBezTo>
                  <a:cubicBezTo>
                    <a:pt x="16761" y="15173"/>
                    <a:pt x="19189" y="17803"/>
                    <a:pt x="21211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2" name="Freeform: Shape 745">
              <a:extLst>
                <a:ext uri="{FF2B5EF4-FFF2-40B4-BE49-F238E27FC236}">
                  <a16:creationId xmlns:a16="http://schemas.microsoft.com/office/drawing/2014/main" id="{D4E9CDCA-90A7-7B91-429B-FE52DD7AE698}"/>
                </a:ext>
              </a:extLst>
            </p:cNvPr>
            <p:cNvSpPr/>
            <p:nvPr/>
          </p:nvSpPr>
          <p:spPr>
            <a:xfrm>
              <a:off x="16981516" y="4576125"/>
              <a:ext cx="18009" cy="36019"/>
            </a:xfrm>
            <a:custGeom>
              <a:avLst/>
              <a:gdLst>
                <a:gd name="connsiteX0" fmla="*/ 21257 w 20230"/>
                <a:gd name="connsiteY0" fmla="*/ 20837 h 40460"/>
                <a:gd name="connsiteX1" fmla="*/ 22673 w 20230"/>
                <a:gd name="connsiteY1" fmla="*/ 26502 h 40460"/>
                <a:gd name="connsiteX2" fmla="*/ 17211 w 20230"/>
                <a:gd name="connsiteY2" fmla="*/ 20837 h 40460"/>
                <a:gd name="connsiteX3" fmla="*/ 15796 w 20230"/>
                <a:gd name="connsiteY3" fmla="*/ 15173 h 40460"/>
                <a:gd name="connsiteX4" fmla="*/ 21257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57" y="20837"/>
                  </a:moveTo>
                  <a:cubicBezTo>
                    <a:pt x="23281" y="23872"/>
                    <a:pt x="23887" y="26502"/>
                    <a:pt x="22673" y="26502"/>
                  </a:cubicBezTo>
                  <a:cubicBezTo>
                    <a:pt x="21662" y="26502"/>
                    <a:pt x="19032" y="23872"/>
                    <a:pt x="17211" y="20837"/>
                  </a:cubicBezTo>
                  <a:cubicBezTo>
                    <a:pt x="15188" y="17803"/>
                    <a:pt x="14582" y="15173"/>
                    <a:pt x="15796" y="15173"/>
                  </a:cubicBezTo>
                  <a:cubicBezTo>
                    <a:pt x="17009" y="15173"/>
                    <a:pt x="19437" y="17803"/>
                    <a:pt x="21257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3" name="Freeform: Shape 746">
              <a:extLst>
                <a:ext uri="{FF2B5EF4-FFF2-40B4-BE49-F238E27FC236}">
                  <a16:creationId xmlns:a16="http://schemas.microsoft.com/office/drawing/2014/main" id="{0D8CDF12-5AD8-3177-342D-7EC6BBBD1799}"/>
                </a:ext>
              </a:extLst>
            </p:cNvPr>
            <p:cNvSpPr/>
            <p:nvPr/>
          </p:nvSpPr>
          <p:spPr>
            <a:xfrm>
              <a:off x="16986238" y="4576306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8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3" y="23871"/>
                    <a:pt x="23842" y="26501"/>
                    <a:pt x="22628" y="26501"/>
                  </a:cubicBezTo>
                  <a:cubicBezTo>
                    <a:pt x="21617" y="26501"/>
                    <a:pt x="18987" y="23871"/>
                    <a:pt x="17166" y="20837"/>
                  </a:cubicBezTo>
                  <a:cubicBezTo>
                    <a:pt x="15346" y="17802"/>
                    <a:pt x="14536" y="15173"/>
                    <a:pt x="15750" y="15173"/>
                  </a:cubicBezTo>
                  <a:cubicBezTo>
                    <a:pt x="16762" y="15173"/>
                    <a:pt x="19190" y="17600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4" name="Freeform: Shape 747">
              <a:extLst>
                <a:ext uri="{FF2B5EF4-FFF2-40B4-BE49-F238E27FC236}">
                  <a16:creationId xmlns:a16="http://schemas.microsoft.com/office/drawing/2014/main" id="{21EE38F2-04A4-A9F6-CD68-57C6BD8C31AC}"/>
                </a:ext>
              </a:extLst>
            </p:cNvPr>
            <p:cNvSpPr/>
            <p:nvPr/>
          </p:nvSpPr>
          <p:spPr>
            <a:xfrm>
              <a:off x="16990740" y="4576306"/>
              <a:ext cx="18009" cy="36019"/>
            </a:xfrm>
            <a:custGeom>
              <a:avLst/>
              <a:gdLst>
                <a:gd name="connsiteX0" fmla="*/ 21212 w 20230"/>
                <a:gd name="connsiteY0" fmla="*/ 20837 h 40460"/>
                <a:gd name="connsiteX1" fmla="*/ 22628 w 20230"/>
                <a:gd name="connsiteY1" fmla="*/ 26501 h 40460"/>
                <a:gd name="connsiteX2" fmla="*/ 17166 w 20230"/>
                <a:gd name="connsiteY2" fmla="*/ 20837 h 40460"/>
                <a:gd name="connsiteX3" fmla="*/ 15750 w 20230"/>
                <a:gd name="connsiteY3" fmla="*/ 15173 h 40460"/>
                <a:gd name="connsiteX4" fmla="*/ 21212 w 20230"/>
                <a:gd name="connsiteY4" fmla="*/ 20837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0" h="40460">
                  <a:moveTo>
                    <a:pt x="21212" y="20837"/>
                  </a:moveTo>
                  <a:cubicBezTo>
                    <a:pt x="23033" y="23871"/>
                    <a:pt x="23842" y="26501"/>
                    <a:pt x="22628" y="26501"/>
                  </a:cubicBezTo>
                  <a:cubicBezTo>
                    <a:pt x="21617" y="26501"/>
                    <a:pt x="19190" y="23871"/>
                    <a:pt x="17166" y="20837"/>
                  </a:cubicBezTo>
                  <a:cubicBezTo>
                    <a:pt x="15346" y="17802"/>
                    <a:pt x="14536" y="15173"/>
                    <a:pt x="15750" y="15173"/>
                  </a:cubicBezTo>
                  <a:cubicBezTo>
                    <a:pt x="16762" y="15173"/>
                    <a:pt x="19190" y="17600"/>
                    <a:pt x="21212" y="208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5" name="Freeform: Shape 748">
              <a:extLst>
                <a:ext uri="{FF2B5EF4-FFF2-40B4-BE49-F238E27FC236}">
                  <a16:creationId xmlns:a16="http://schemas.microsoft.com/office/drawing/2014/main" id="{05CCBD2C-0482-9C22-5058-0818BDED9D07}"/>
                </a:ext>
              </a:extLst>
            </p:cNvPr>
            <p:cNvSpPr/>
            <p:nvPr/>
          </p:nvSpPr>
          <p:spPr>
            <a:xfrm>
              <a:off x="16978414" y="4624931"/>
              <a:ext cx="90047" cy="54028"/>
            </a:xfrm>
            <a:custGeom>
              <a:avLst/>
              <a:gdLst>
                <a:gd name="connsiteX0" fmla="*/ 97772 w 101150"/>
                <a:gd name="connsiteY0" fmla="*/ 58465 h 60690"/>
                <a:gd name="connsiteX1" fmla="*/ 44161 w 101150"/>
                <a:gd name="connsiteY1" fmla="*/ 59072 h 60690"/>
                <a:gd name="connsiteX2" fmla="*/ 22920 w 101150"/>
                <a:gd name="connsiteY2" fmla="*/ 37223 h 60690"/>
                <a:gd name="connsiteX3" fmla="*/ 22920 w 101150"/>
                <a:gd name="connsiteY3" fmla="*/ 37223 h 60690"/>
                <a:gd name="connsiteX4" fmla="*/ 17255 w 101150"/>
                <a:gd name="connsiteY4" fmla="*/ 15375 h 60690"/>
                <a:gd name="connsiteX5" fmla="*/ 70865 w 101150"/>
                <a:gd name="connsiteY5" fmla="*/ 15173 h 60690"/>
                <a:gd name="connsiteX6" fmla="*/ 91702 w 101150"/>
                <a:gd name="connsiteY6" fmla="*/ 36616 h 60690"/>
                <a:gd name="connsiteX7" fmla="*/ 91702 w 101150"/>
                <a:gd name="connsiteY7" fmla="*/ 36616 h 60690"/>
                <a:gd name="connsiteX8" fmla="*/ 97772 w 101150"/>
                <a:gd name="connsiteY8" fmla="*/ 58465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50" h="60690">
                  <a:moveTo>
                    <a:pt x="97772" y="58465"/>
                  </a:moveTo>
                  <a:lnTo>
                    <a:pt x="44161" y="59072"/>
                  </a:lnTo>
                  <a:cubicBezTo>
                    <a:pt x="39913" y="59072"/>
                    <a:pt x="30405" y="49361"/>
                    <a:pt x="22920" y="37223"/>
                  </a:cubicBezTo>
                  <a:lnTo>
                    <a:pt x="22920" y="37223"/>
                  </a:lnTo>
                  <a:cubicBezTo>
                    <a:pt x="15435" y="25085"/>
                    <a:pt x="13008" y="15375"/>
                    <a:pt x="17255" y="15375"/>
                  </a:cubicBezTo>
                  <a:lnTo>
                    <a:pt x="70865" y="15173"/>
                  </a:lnTo>
                  <a:cubicBezTo>
                    <a:pt x="74912" y="15173"/>
                    <a:pt x="84419" y="24883"/>
                    <a:pt x="91702" y="36616"/>
                  </a:cubicBezTo>
                  <a:lnTo>
                    <a:pt x="91702" y="36616"/>
                  </a:lnTo>
                  <a:cubicBezTo>
                    <a:pt x="99187" y="48552"/>
                    <a:pt x="102019" y="58465"/>
                    <a:pt x="97772" y="5846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6" name="Freeform: Shape 749">
              <a:extLst>
                <a:ext uri="{FF2B5EF4-FFF2-40B4-BE49-F238E27FC236}">
                  <a16:creationId xmlns:a16="http://schemas.microsoft.com/office/drawing/2014/main" id="{76B1E675-C38E-7DAA-E87B-AB1AE999AABD}"/>
                </a:ext>
              </a:extLst>
            </p:cNvPr>
            <p:cNvSpPr/>
            <p:nvPr/>
          </p:nvSpPr>
          <p:spPr>
            <a:xfrm>
              <a:off x="18366105" y="3432518"/>
              <a:ext cx="396211" cy="432230"/>
            </a:xfrm>
            <a:custGeom>
              <a:avLst/>
              <a:gdLst>
                <a:gd name="connsiteX0" fmla="*/ 436363 w 445061"/>
                <a:gd name="connsiteY0" fmla="*/ 375066 h 485522"/>
                <a:gd name="connsiteX1" fmla="*/ 207358 w 445061"/>
                <a:gd name="connsiteY1" fmla="*/ 480667 h 485522"/>
                <a:gd name="connsiteX2" fmla="*/ 15173 w 445061"/>
                <a:gd name="connsiteY2" fmla="*/ 97509 h 485522"/>
                <a:gd name="connsiteX3" fmla="*/ 220306 w 445061"/>
                <a:gd name="connsiteY3" fmla="*/ 15173 h 48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061" h="485522">
                  <a:moveTo>
                    <a:pt x="436363" y="375066"/>
                  </a:moveTo>
                  <a:lnTo>
                    <a:pt x="207358" y="480667"/>
                  </a:lnTo>
                  <a:lnTo>
                    <a:pt x="15173" y="97509"/>
                  </a:lnTo>
                  <a:lnTo>
                    <a:pt x="220306" y="15173"/>
                  </a:lnTo>
                  <a:close/>
                </a:path>
              </a:pathLst>
            </a:custGeom>
            <a:solidFill>
              <a:srgbClr val="E6A3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7" name="Freeform: Shape 750">
              <a:extLst>
                <a:ext uri="{FF2B5EF4-FFF2-40B4-BE49-F238E27FC236}">
                  <a16:creationId xmlns:a16="http://schemas.microsoft.com/office/drawing/2014/main" id="{F8650866-293D-3FCA-A205-206B5A4E14E3}"/>
                </a:ext>
              </a:extLst>
            </p:cNvPr>
            <p:cNvSpPr/>
            <p:nvPr/>
          </p:nvSpPr>
          <p:spPr>
            <a:xfrm>
              <a:off x="18424636" y="3587580"/>
              <a:ext cx="72038" cy="162086"/>
            </a:xfrm>
            <a:custGeom>
              <a:avLst/>
              <a:gdLst>
                <a:gd name="connsiteX0" fmla="*/ 15173 w 80920"/>
                <a:gd name="connsiteY0" fmla="*/ 54419 h 182070"/>
                <a:gd name="connsiteX1" fmla="*/ 63725 w 80920"/>
                <a:gd name="connsiteY1" fmla="*/ 15173 h 182070"/>
                <a:gd name="connsiteX2" fmla="*/ 75255 w 80920"/>
                <a:gd name="connsiteY2" fmla="*/ 174384 h 182070"/>
                <a:gd name="connsiteX3" fmla="*/ 15173 w 80920"/>
                <a:gd name="connsiteY3" fmla="*/ 54419 h 18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182070">
                  <a:moveTo>
                    <a:pt x="15173" y="54419"/>
                  </a:moveTo>
                  <a:cubicBezTo>
                    <a:pt x="32773" y="41876"/>
                    <a:pt x="49159" y="28929"/>
                    <a:pt x="63725" y="15173"/>
                  </a:cubicBezTo>
                  <a:cubicBezTo>
                    <a:pt x="80313" y="53812"/>
                    <a:pt x="75255" y="174384"/>
                    <a:pt x="75255" y="174384"/>
                  </a:cubicBezTo>
                  <a:lnTo>
                    <a:pt x="15173" y="54419"/>
                  </a:lnTo>
                  <a:close/>
                </a:path>
              </a:pathLst>
            </a:custGeom>
            <a:solidFill>
              <a:srgbClr val="E6A38C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8" name="Freeform: Shape 751">
              <a:extLst>
                <a:ext uri="{FF2B5EF4-FFF2-40B4-BE49-F238E27FC236}">
                  <a16:creationId xmlns:a16="http://schemas.microsoft.com/office/drawing/2014/main" id="{52CE30D4-E4B4-1648-F7E9-D35E0D8A68AD}"/>
                </a:ext>
              </a:extLst>
            </p:cNvPr>
            <p:cNvSpPr/>
            <p:nvPr/>
          </p:nvSpPr>
          <p:spPr>
            <a:xfrm>
              <a:off x="18020645" y="2967718"/>
              <a:ext cx="612326" cy="756402"/>
            </a:xfrm>
            <a:custGeom>
              <a:avLst/>
              <a:gdLst>
                <a:gd name="connsiteX0" fmla="*/ 172200 w 687822"/>
                <a:gd name="connsiteY0" fmla="*/ 702965 h 849663"/>
                <a:gd name="connsiteX1" fmla="*/ 253929 w 687822"/>
                <a:gd name="connsiteY1" fmla="*/ 810387 h 849663"/>
                <a:gd name="connsiteX2" fmla="*/ 371668 w 687822"/>
                <a:gd name="connsiteY2" fmla="*/ 805329 h 849663"/>
                <a:gd name="connsiteX3" fmla="*/ 569518 w 687822"/>
                <a:gd name="connsiteY3" fmla="*/ 652794 h 849663"/>
                <a:gd name="connsiteX4" fmla="*/ 651653 w 687822"/>
                <a:gd name="connsiteY4" fmla="*/ 505115 h 849663"/>
                <a:gd name="connsiteX5" fmla="*/ 601078 w 687822"/>
                <a:gd name="connsiteY5" fmla="*/ 123373 h 849663"/>
                <a:gd name="connsiteX6" fmla="*/ 34433 w 687822"/>
                <a:gd name="connsiteY6" fmla="*/ 280358 h 849663"/>
                <a:gd name="connsiteX7" fmla="*/ 46773 w 687822"/>
                <a:gd name="connsiteY7" fmla="*/ 398098 h 849663"/>
                <a:gd name="connsiteX8" fmla="*/ 48189 w 687822"/>
                <a:gd name="connsiteY8" fmla="*/ 402953 h 849663"/>
                <a:gd name="connsiteX9" fmla="*/ 129716 w 687822"/>
                <a:gd name="connsiteY9" fmla="*/ 545777 h 849663"/>
                <a:gd name="connsiteX10" fmla="*/ 138617 w 687822"/>
                <a:gd name="connsiteY10" fmla="*/ 581382 h 849663"/>
                <a:gd name="connsiteX11" fmla="*/ 96539 w 687822"/>
                <a:gd name="connsiteY11" fmla="*/ 658459 h 849663"/>
                <a:gd name="connsiteX12" fmla="*/ 172200 w 687822"/>
                <a:gd name="connsiteY12" fmla="*/ 702965 h 84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822" h="849663">
                  <a:moveTo>
                    <a:pt x="172200" y="702965"/>
                  </a:moveTo>
                  <a:cubicBezTo>
                    <a:pt x="194655" y="734726"/>
                    <a:pt x="213468" y="772354"/>
                    <a:pt x="253929" y="810387"/>
                  </a:cubicBezTo>
                  <a:cubicBezTo>
                    <a:pt x="279014" y="833854"/>
                    <a:pt x="329185" y="824750"/>
                    <a:pt x="371668" y="805329"/>
                  </a:cubicBezTo>
                  <a:cubicBezTo>
                    <a:pt x="465536" y="762644"/>
                    <a:pt x="524202" y="713889"/>
                    <a:pt x="569518" y="652794"/>
                  </a:cubicBezTo>
                  <a:cubicBezTo>
                    <a:pt x="600875" y="610311"/>
                    <a:pt x="625960" y="561759"/>
                    <a:pt x="651653" y="505115"/>
                  </a:cubicBezTo>
                  <a:cubicBezTo>
                    <a:pt x="672692" y="458788"/>
                    <a:pt x="707286" y="285012"/>
                    <a:pt x="601078" y="123373"/>
                  </a:cubicBezTo>
                  <a:cubicBezTo>
                    <a:pt x="475448" y="-67801"/>
                    <a:pt x="97145" y="69359"/>
                    <a:pt x="34433" y="280358"/>
                  </a:cubicBezTo>
                  <a:cubicBezTo>
                    <a:pt x="31195" y="291283"/>
                    <a:pt x="28970" y="338419"/>
                    <a:pt x="46773" y="398098"/>
                  </a:cubicBezTo>
                  <a:cubicBezTo>
                    <a:pt x="47178" y="399716"/>
                    <a:pt x="47784" y="401335"/>
                    <a:pt x="48189" y="402953"/>
                  </a:cubicBezTo>
                  <a:cubicBezTo>
                    <a:pt x="61945" y="447257"/>
                    <a:pt x="86625" y="498034"/>
                    <a:pt x="129716" y="545777"/>
                  </a:cubicBezTo>
                  <a:cubicBezTo>
                    <a:pt x="138617" y="555690"/>
                    <a:pt x="143068" y="568840"/>
                    <a:pt x="138617" y="581382"/>
                  </a:cubicBezTo>
                  <a:cubicBezTo>
                    <a:pt x="129716" y="606265"/>
                    <a:pt x="109891" y="640656"/>
                    <a:pt x="96539" y="658459"/>
                  </a:cubicBezTo>
                  <a:cubicBezTo>
                    <a:pt x="78129" y="683140"/>
                    <a:pt x="172200" y="702965"/>
                    <a:pt x="172200" y="702965"/>
                  </a:cubicBezTo>
                  <a:close/>
                </a:path>
              </a:pathLst>
            </a:custGeom>
            <a:solidFill>
              <a:srgbClr val="F28C70"/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79" name="Freeform: Shape 752">
              <a:extLst>
                <a:ext uri="{FF2B5EF4-FFF2-40B4-BE49-F238E27FC236}">
                  <a16:creationId xmlns:a16="http://schemas.microsoft.com/office/drawing/2014/main" id="{417AD13A-9E04-CB58-AF4E-410C864ED4F7}"/>
                </a:ext>
              </a:extLst>
            </p:cNvPr>
            <p:cNvSpPr/>
            <p:nvPr/>
          </p:nvSpPr>
          <p:spPr>
            <a:xfrm>
              <a:off x="17889372" y="2846328"/>
              <a:ext cx="1026546" cy="684363"/>
            </a:xfrm>
            <a:custGeom>
              <a:avLst/>
              <a:gdLst>
                <a:gd name="connsiteX0" fmla="*/ 127876 w 1153114"/>
                <a:gd name="connsiteY0" fmla="*/ 504110 h 768743"/>
                <a:gd name="connsiteX1" fmla="*/ 34010 w 1153114"/>
                <a:gd name="connsiteY1" fmla="*/ 413681 h 768743"/>
                <a:gd name="connsiteX2" fmla="*/ 86810 w 1153114"/>
                <a:gd name="connsiteY2" fmla="*/ 320825 h 768743"/>
                <a:gd name="connsiteX3" fmla="*/ 181081 w 1153114"/>
                <a:gd name="connsiteY3" fmla="*/ 185081 h 768743"/>
                <a:gd name="connsiteX4" fmla="*/ 260990 w 1153114"/>
                <a:gd name="connsiteY4" fmla="*/ 109825 h 768743"/>
                <a:gd name="connsiteX5" fmla="*/ 372661 w 1153114"/>
                <a:gd name="connsiteY5" fmla="*/ 131471 h 768743"/>
                <a:gd name="connsiteX6" fmla="*/ 435171 w 1153114"/>
                <a:gd name="connsiteY6" fmla="*/ 89190 h 768743"/>
                <a:gd name="connsiteX7" fmla="*/ 454390 w 1153114"/>
                <a:gd name="connsiteY7" fmla="*/ 90404 h 768743"/>
                <a:gd name="connsiteX8" fmla="*/ 482105 w 1153114"/>
                <a:gd name="connsiteY8" fmla="*/ 67139 h 768743"/>
                <a:gd name="connsiteX9" fmla="*/ 602474 w 1153114"/>
                <a:gd name="connsiteY9" fmla="*/ 57024 h 768743"/>
                <a:gd name="connsiteX10" fmla="*/ 744288 w 1153114"/>
                <a:gd name="connsiteY10" fmla="*/ 61475 h 768743"/>
                <a:gd name="connsiteX11" fmla="*/ 864657 w 1153114"/>
                <a:gd name="connsiteY11" fmla="*/ 143812 h 768743"/>
                <a:gd name="connsiteX12" fmla="*/ 966010 w 1153114"/>
                <a:gd name="connsiteY12" fmla="*/ 170920 h 768743"/>
                <a:gd name="connsiteX13" fmla="*/ 1007885 w 1153114"/>
                <a:gd name="connsiteY13" fmla="*/ 266001 h 768743"/>
                <a:gd name="connsiteX14" fmla="*/ 1051178 w 1153114"/>
                <a:gd name="connsiteY14" fmla="*/ 298167 h 768743"/>
                <a:gd name="connsiteX15" fmla="*/ 1053201 w 1153114"/>
                <a:gd name="connsiteY15" fmla="*/ 365533 h 768743"/>
                <a:gd name="connsiteX16" fmla="*/ 1098314 w 1153114"/>
                <a:gd name="connsiteY16" fmla="*/ 519889 h 768743"/>
                <a:gd name="connsiteX17" fmla="*/ 1121781 w 1153114"/>
                <a:gd name="connsiteY17" fmla="*/ 648957 h 768743"/>
                <a:gd name="connsiteX18" fmla="*/ 999794 w 1153114"/>
                <a:gd name="connsiteY18" fmla="*/ 696902 h 768743"/>
                <a:gd name="connsiteX19" fmla="*/ 867488 w 1153114"/>
                <a:gd name="connsiteY19" fmla="*/ 726034 h 768743"/>
                <a:gd name="connsiteX20" fmla="*/ 791625 w 1153114"/>
                <a:gd name="connsiteY20" fmla="*/ 734530 h 768743"/>
                <a:gd name="connsiteX21" fmla="*/ 703625 w 1153114"/>
                <a:gd name="connsiteY21" fmla="*/ 682337 h 768743"/>
                <a:gd name="connsiteX22" fmla="*/ 700186 w 1153114"/>
                <a:gd name="connsiteY22" fmla="*/ 510786 h 768743"/>
                <a:gd name="connsiteX23" fmla="*/ 616838 w 1153114"/>
                <a:gd name="connsiteY23" fmla="*/ 589885 h 768743"/>
                <a:gd name="connsiteX24" fmla="*/ 575973 w 1153114"/>
                <a:gd name="connsiteY24" fmla="*/ 584423 h 768743"/>
                <a:gd name="connsiteX25" fmla="*/ 558778 w 1153114"/>
                <a:gd name="connsiteY25" fmla="*/ 547402 h 768743"/>
                <a:gd name="connsiteX26" fmla="*/ 489793 w 1153114"/>
                <a:gd name="connsiteY26" fmla="*/ 514629 h 768743"/>
                <a:gd name="connsiteX27" fmla="*/ 437599 w 1153114"/>
                <a:gd name="connsiteY27" fmla="*/ 472551 h 768743"/>
                <a:gd name="connsiteX28" fmla="*/ 384192 w 1153114"/>
                <a:gd name="connsiteY28" fmla="*/ 457378 h 768743"/>
                <a:gd name="connsiteX29" fmla="*/ 201311 w 1153114"/>
                <a:gd name="connsiteY29" fmla="*/ 438766 h 768743"/>
                <a:gd name="connsiteX30" fmla="*/ 230848 w 1153114"/>
                <a:gd name="connsiteY30" fmla="*/ 619219 h 768743"/>
                <a:gd name="connsiteX31" fmla="*/ 160851 w 1153114"/>
                <a:gd name="connsiteY31" fmla="*/ 581591 h 768743"/>
                <a:gd name="connsiteX32" fmla="*/ 127876 w 1153114"/>
                <a:gd name="connsiteY32" fmla="*/ 504110 h 76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3114" h="768743">
                  <a:moveTo>
                    <a:pt x="127876" y="504110"/>
                  </a:moveTo>
                  <a:cubicBezTo>
                    <a:pt x="91867" y="505323"/>
                    <a:pt x="46956" y="464661"/>
                    <a:pt x="34010" y="413681"/>
                  </a:cubicBezTo>
                  <a:cubicBezTo>
                    <a:pt x="25108" y="378683"/>
                    <a:pt x="50396" y="330131"/>
                    <a:pt x="86810" y="320825"/>
                  </a:cubicBezTo>
                  <a:cubicBezTo>
                    <a:pt x="44326" y="247997"/>
                    <a:pt x="118774" y="182653"/>
                    <a:pt x="181081" y="185081"/>
                  </a:cubicBezTo>
                  <a:cubicBezTo>
                    <a:pt x="188163" y="143002"/>
                    <a:pt x="220530" y="121558"/>
                    <a:pt x="260990" y="109825"/>
                  </a:cubicBezTo>
                  <a:cubicBezTo>
                    <a:pt x="301451" y="97889"/>
                    <a:pt x="337865" y="107600"/>
                    <a:pt x="372661" y="131471"/>
                  </a:cubicBezTo>
                  <a:cubicBezTo>
                    <a:pt x="380146" y="105172"/>
                    <a:pt x="407861" y="86358"/>
                    <a:pt x="435171" y="89190"/>
                  </a:cubicBezTo>
                  <a:cubicBezTo>
                    <a:pt x="441645" y="89797"/>
                    <a:pt x="448119" y="91618"/>
                    <a:pt x="454390" y="90404"/>
                  </a:cubicBezTo>
                  <a:cubicBezTo>
                    <a:pt x="466529" y="88179"/>
                    <a:pt x="474014" y="76243"/>
                    <a:pt x="482105" y="67139"/>
                  </a:cubicBezTo>
                  <a:cubicBezTo>
                    <a:pt x="512047" y="33962"/>
                    <a:pt x="565656" y="29916"/>
                    <a:pt x="602474" y="57024"/>
                  </a:cubicBezTo>
                  <a:cubicBezTo>
                    <a:pt x="630998" y="23240"/>
                    <a:pt x="712729" y="23240"/>
                    <a:pt x="744288" y="61475"/>
                  </a:cubicBezTo>
                  <a:cubicBezTo>
                    <a:pt x="766136" y="47516"/>
                    <a:pt x="852518" y="76243"/>
                    <a:pt x="864657" y="143812"/>
                  </a:cubicBezTo>
                  <a:cubicBezTo>
                    <a:pt x="900262" y="138552"/>
                    <a:pt x="938293" y="148060"/>
                    <a:pt x="966010" y="170920"/>
                  </a:cubicBezTo>
                  <a:cubicBezTo>
                    <a:pt x="993725" y="193780"/>
                    <a:pt x="1010515" y="230194"/>
                    <a:pt x="1007885" y="266001"/>
                  </a:cubicBezTo>
                  <a:cubicBezTo>
                    <a:pt x="1026498" y="267418"/>
                    <a:pt x="1042479" y="281579"/>
                    <a:pt x="1051178" y="298167"/>
                  </a:cubicBezTo>
                  <a:cubicBezTo>
                    <a:pt x="1059877" y="314756"/>
                    <a:pt x="1069789" y="346315"/>
                    <a:pt x="1053201" y="365533"/>
                  </a:cubicBezTo>
                  <a:cubicBezTo>
                    <a:pt x="1110654" y="383741"/>
                    <a:pt x="1132706" y="470528"/>
                    <a:pt x="1098314" y="519889"/>
                  </a:cubicBezTo>
                  <a:cubicBezTo>
                    <a:pt x="1134526" y="550436"/>
                    <a:pt x="1144843" y="607485"/>
                    <a:pt x="1121781" y="648957"/>
                  </a:cubicBezTo>
                  <a:cubicBezTo>
                    <a:pt x="1098719" y="690428"/>
                    <a:pt x="1044906" y="711468"/>
                    <a:pt x="999794" y="696902"/>
                  </a:cubicBezTo>
                  <a:cubicBezTo>
                    <a:pt x="968639" y="734126"/>
                    <a:pt x="911388" y="746668"/>
                    <a:pt x="867488" y="726034"/>
                  </a:cubicBezTo>
                  <a:cubicBezTo>
                    <a:pt x="846854" y="743027"/>
                    <a:pt x="816913" y="743634"/>
                    <a:pt x="791625" y="734530"/>
                  </a:cubicBezTo>
                  <a:cubicBezTo>
                    <a:pt x="758246" y="727652"/>
                    <a:pt x="714549" y="709647"/>
                    <a:pt x="703625" y="682337"/>
                  </a:cubicBezTo>
                  <a:cubicBezTo>
                    <a:pt x="770586" y="640663"/>
                    <a:pt x="768361" y="540726"/>
                    <a:pt x="700186" y="510786"/>
                  </a:cubicBezTo>
                  <a:cubicBezTo>
                    <a:pt x="642328" y="485295"/>
                    <a:pt x="610162" y="564395"/>
                    <a:pt x="616838" y="589885"/>
                  </a:cubicBezTo>
                  <a:lnTo>
                    <a:pt x="575973" y="584423"/>
                  </a:lnTo>
                  <a:cubicBezTo>
                    <a:pt x="575973" y="584423"/>
                    <a:pt x="565656" y="552459"/>
                    <a:pt x="558778" y="547402"/>
                  </a:cubicBezTo>
                  <a:cubicBezTo>
                    <a:pt x="535513" y="530004"/>
                    <a:pt x="501527" y="524744"/>
                    <a:pt x="489793" y="514629"/>
                  </a:cubicBezTo>
                  <a:cubicBezTo>
                    <a:pt x="537132" y="471337"/>
                    <a:pt x="445691" y="481856"/>
                    <a:pt x="437599" y="472551"/>
                  </a:cubicBezTo>
                  <a:cubicBezTo>
                    <a:pt x="424450" y="457176"/>
                    <a:pt x="403612" y="451309"/>
                    <a:pt x="384192" y="457378"/>
                  </a:cubicBezTo>
                  <a:cubicBezTo>
                    <a:pt x="310959" y="480238"/>
                    <a:pt x="219722" y="465875"/>
                    <a:pt x="201311" y="438766"/>
                  </a:cubicBezTo>
                  <a:cubicBezTo>
                    <a:pt x="194838" y="456771"/>
                    <a:pt x="178048" y="530409"/>
                    <a:pt x="230848" y="619219"/>
                  </a:cubicBezTo>
                  <a:cubicBezTo>
                    <a:pt x="202121" y="662106"/>
                    <a:pt x="145881" y="623872"/>
                    <a:pt x="160851" y="581591"/>
                  </a:cubicBezTo>
                  <a:cubicBezTo>
                    <a:pt x="134147" y="593729"/>
                    <a:pt x="90046" y="536073"/>
                    <a:pt x="127876" y="504110"/>
                  </a:cubicBezTo>
                  <a:close/>
                </a:path>
              </a:pathLst>
            </a:custGeom>
            <a:solidFill>
              <a:srgbClr val="2C1C28"/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0" name="Freeform: Shape 753">
              <a:extLst>
                <a:ext uri="{FF2B5EF4-FFF2-40B4-BE49-F238E27FC236}">
                  <a16:creationId xmlns:a16="http://schemas.microsoft.com/office/drawing/2014/main" id="{BAA13E8B-AB87-2A9E-E005-7D10B7311249}"/>
                </a:ext>
              </a:extLst>
            </p:cNvPr>
            <p:cNvSpPr/>
            <p:nvPr/>
          </p:nvSpPr>
          <p:spPr>
            <a:xfrm>
              <a:off x="18086417" y="3320789"/>
              <a:ext cx="126067" cy="36019"/>
            </a:xfrm>
            <a:custGeom>
              <a:avLst/>
              <a:gdLst>
                <a:gd name="connsiteX0" fmla="*/ 15173 w 141610"/>
                <a:gd name="connsiteY0" fmla="*/ 34873 h 40460"/>
                <a:gd name="connsiteX1" fmla="*/ 73032 w 141610"/>
                <a:gd name="connsiteY1" fmla="*/ 15250 h 40460"/>
                <a:gd name="connsiteX2" fmla="*/ 102972 w 141610"/>
                <a:gd name="connsiteY2" fmla="*/ 18082 h 40460"/>
                <a:gd name="connsiteX3" fmla="*/ 130484 w 141610"/>
                <a:gd name="connsiteY3" fmla="*/ 29007 h 40460"/>
                <a:gd name="connsiteX4" fmla="*/ 129878 w 141610"/>
                <a:gd name="connsiteY4" fmla="*/ 30625 h 40460"/>
                <a:gd name="connsiteX5" fmla="*/ 101960 w 141610"/>
                <a:gd name="connsiteY5" fmla="*/ 26377 h 40460"/>
                <a:gd name="connsiteX6" fmla="*/ 74448 w 141610"/>
                <a:gd name="connsiteY6" fmla="*/ 28602 h 40460"/>
                <a:gd name="connsiteX7" fmla="*/ 19421 w 141610"/>
                <a:gd name="connsiteY7" fmla="*/ 39729 h 40460"/>
                <a:gd name="connsiteX8" fmla="*/ 15173 w 141610"/>
                <a:gd name="connsiteY8" fmla="*/ 34873 h 4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10" h="40460">
                  <a:moveTo>
                    <a:pt x="15173" y="34873"/>
                  </a:moveTo>
                  <a:cubicBezTo>
                    <a:pt x="30345" y="19903"/>
                    <a:pt x="62917" y="15655"/>
                    <a:pt x="73032" y="15250"/>
                  </a:cubicBezTo>
                  <a:cubicBezTo>
                    <a:pt x="83147" y="14846"/>
                    <a:pt x="93262" y="16059"/>
                    <a:pt x="102972" y="18082"/>
                  </a:cubicBezTo>
                  <a:cubicBezTo>
                    <a:pt x="112682" y="20308"/>
                    <a:pt x="121988" y="24556"/>
                    <a:pt x="130484" y="29007"/>
                  </a:cubicBezTo>
                  <a:lnTo>
                    <a:pt x="129878" y="30625"/>
                  </a:lnTo>
                  <a:cubicBezTo>
                    <a:pt x="120572" y="28197"/>
                    <a:pt x="111265" y="26174"/>
                    <a:pt x="101960" y="26377"/>
                  </a:cubicBezTo>
                  <a:cubicBezTo>
                    <a:pt x="92654" y="25972"/>
                    <a:pt x="83550" y="26579"/>
                    <a:pt x="74448" y="28602"/>
                  </a:cubicBezTo>
                  <a:cubicBezTo>
                    <a:pt x="65344" y="30423"/>
                    <a:pt x="29941" y="39122"/>
                    <a:pt x="19421" y="39729"/>
                  </a:cubicBezTo>
                  <a:lnTo>
                    <a:pt x="15173" y="34873"/>
                  </a:lnTo>
                  <a:close/>
                </a:path>
              </a:pathLst>
            </a:custGeom>
            <a:solidFill>
              <a:srgbClr val="2C1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1" name="Freeform: Shape 754">
              <a:extLst>
                <a:ext uri="{FF2B5EF4-FFF2-40B4-BE49-F238E27FC236}">
                  <a16:creationId xmlns:a16="http://schemas.microsoft.com/office/drawing/2014/main" id="{25CEFCCB-8D59-3CFF-DA47-F4456219E131}"/>
                </a:ext>
              </a:extLst>
            </p:cNvPr>
            <p:cNvSpPr/>
            <p:nvPr/>
          </p:nvSpPr>
          <p:spPr>
            <a:xfrm>
              <a:off x="18199877" y="3549760"/>
              <a:ext cx="90047" cy="90047"/>
            </a:xfrm>
            <a:custGeom>
              <a:avLst/>
              <a:gdLst>
                <a:gd name="connsiteX0" fmla="*/ 15173 w 101150"/>
                <a:gd name="connsiteY0" fmla="*/ 46529 h 101150"/>
                <a:gd name="connsiteX1" fmla="*/ 26501 w 101150"/>
                <a:gd name="connsiteY1" fmla="*/ 41067 h 101150"/>
                <a:gd name="connsiteX2" fmla="*/ 79707 w 101150"/>
                <a:gd name="connsiteY2" fmla="*/ 15173 h 101150"/>
                <a:gd name="connsiteX3" fmla="*/ 88608 w 101150"/>
                <a:gd name="connsiteY3" fmla="*/ 93868 h 101150"/>
                <a:gd name="connsiteX4" fmla="*/ 15173 w 101150"/>
                <a:gd name="connsiteY4" fmla="*/ 46529 h 10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50" h="101150">
                  <a:moveTo>
                    <a:pt x="15173" y="46529"/>
                  </a:moveTo>
                  <a:lnTo>
                    <a:pt x="26501" y="41067"/>
                  </a:lnTo>
                  <a:lnTo>
                    <a:pt x="79707" y="15173"/>
                  </a:lnTo>
                  <a:cubicBezTo>
                    <a:pt x="79707" y="15173"/>
                    <a:pt x="115716" y="76268"/>
                    <a:pt x="88608" y="93868"/>
                  </a:cubicBezTo>
                  <a:cubicBezTo>
                    <a:pt x="61499" y="111468"/>
                    <a:pt x="15173" y="46529"/>
                    <a:pt x="15173" y="46529"/>
                  </a:cubicBezTo>
                  <a:close/>
                </a:path>
              </a:pathLst>
            </a:custGeom>
            <a:solidFill>
              <a:srgbClr val="F17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2" name="Freeform: Shape 755">
              <a:extLst>
                <a:ext uri="{FF2B5EF4-FFF2-40B4-BE49-F238E27FC236}">
                  <a16:creationId xmlns:a16="http://schemas.microsoft.com/office/drawing/2014/main" id="{BC8EEDF2-700B-DA3E-5A52-2ADB12532D6C}"/>
                </a:ext>
              </a:extLst>
            </p:cNvPr>
            <p:cNvSpPr/>
            <p:nvPr/>
          </p:nvSpPr>
          <p:spPr>
            <a:xfrm>
              <a:off x="18140173" y="3389618"/>
              <a:ext cx="54028" cy="72038"/>
            </a:xfrm>
            <a:custGeom>
              <a:avLst/>
              <a:gdLst>
                <a:gd name="connsiteX0" fmla="*/ 22762 w 60690"/>
                <a:gd name="connsiteY0" fmla="*/ 55877 h 80920"/>
                <a:gd name="connsiteX1" fmla="*/ 58165 w 60690"/>
                <a:gd name="connsiteY1" fmla="*/ 69835 h 80920"/>
                <a:gd name="connsiteX2" fmla="*/ 57557 w 60690"/>
                <a:gd name="connsiteY2" fmla="*/ 31803 h 80920"/>
                <a:gd name="connsiteX3" fmla="*/ 22155 w 60690"/>
                <a:gd name="connsiteY3" fmla="*/ 17844 h 80920"/>
                <a:gd name="connsiteX4" fmla="*/ 22762 w 60690"/>
                <a:gd name="connsiteY4" fmla="*/ 55877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90" h="80920">
                  <a:moveTo>
                    <a:pt x="22762" y="55877"/>
                  </a:moveTo>
                  <a:cubicBezTo>
                    <a:pt x="32675" y="70240"/>
                    <a:pt x="48656" y="76511"/>
                    <a:pt x="58165" y="69835"/>
                  </a:cubicBezTo>
                  <a:cubicBezTo>
                    <a:pt x="67672" y="63160"/>
                    <a:pt x="67470" y="46166"/>
                    <a:pt x="57557" y="31803"/>
                  </a:cubicBezTo>
                  <a:cubicBezTo>
                    <a:pt x="47645" y="17440"/>
                    <a:pt x="31663" y="11168"/>
                    <a:pt x="22155" y="17844"/>
                  </a:cubicBezTo>
                  <a:cubicBezTo>
                    <a:pt x="12647" y="24318"/>
                    <a:pt x="12849" y="41513"/>
                    <a:pt x="22762" y="55877"/>
                  </a:cubicBezTo>
                  <a:close/>
                </a:path>
              </a:pathLst>
            </a:custGeom>
            <a:solidFill>
              <a:srgbClr val="2C1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3" name="Freeform: Shape 756">
              <a:extLst>
                <a:ext uri="{FF2B5EF4-FFF2-40B4-BE49-F238E27FC236}">
                  <a16:creationId xmlns:a16="http://schemas.microsoft.com/office/drawing/2014/main" id="{87B4C195-8D54-7FD8-1C35-D40E43545A36}"/>
                </a:ext>
              </a:extLst>
            </p:cNvPr>
            <p:cNvSpPr/>
            <p:nvPr/>
          </p:nvSpPr>
          <p:spPr>
            <a:xfrm>
              <a:off x="16558251" y="6234266"/>
              <a:ext cx="486258" cy="756402"/>
            </a:xfrm>
            <a:custGeom>
              <a:avLst/>
              <a:gdLst>
                <a:gd name="connsiteX0" fmla="*/ 274583 w 546212"/>
                <a:gd name="connsiteY0" fmla="*/ 15173 h 849663"/>
                <a:gd name="connsiteX1" fmla="*/ 218342 w 546212"/>
                <a:gd name="connsiteY1" fmla="*/ 165887 h 849663"/>
                <a:gd name="connsiteX2" fmla="*/ 17054 w 546212"/>
                <a:gd name="connsiteY2" fmla="*/ 676697 h 849663"/>
                <a:gd name="connsiteX3" fmla="*/ 174038 w 546212"/>
                <a:gd name="connsiteY3" fmla="*/ 850271 h 849663"/>
                <a:gd name="connsiteX4" fmla="*/ 309783 w 546212"/>
                <a:gd name="connsiteY4" fmla="*/ 514654 h 849663"/>
                <a:gd name="connsiteX5" fmla="*/ 403651 w 546212"/>
                <a:gd name="connsiteY5" fmla="*/ 316399 h 849663"/>
                <a:gd name="connsiteX6" fmla="*/ 490842 w 546212"/>
                <a:gd name="connsiteY6" fmla="*/ 148691 h 849663"/>
                <a:gd name="connsiteX7" fmla="*/ 549914 w 546212"/>
                <a:gd name="connsiteY7" fmla="*/ 40056 h 849663"/>
                <a:gd name="connsiteX8" fmla="*/ 274583 w 546212"/>
                <a:gd name="connsiteY8" fmla="*/ 15173 h 84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12" h="849663">
                  <a:moveTo>
                    <a:pt x="274583" y="15173"/>
                  </a:moveTo>
                  <a:lnTo>
                    <a:pt x="218342" y="165887"/>
                  </a:lnTo>
                  <a:cubicBezTo>
                    <a:pt x="175657" y="280389"/>
                    <a:pt x="93523" y="601643"/>
                    <a:pt x="17054" y="676697"/>
                  </a:cubicBezTo>
                  <a:cubicBezTo>
                    <a:pt x="-3986" y="689037"/>
                    <a:pt x="158057" y="861195"/>
                    <a:pt x="174038" y="850271"/>
                  </a:cubicBezTo>
                  <a:cubicBezTo>
                    <a:pt x="177681" y="847843"/>
                    <a:pt x="307963" y="518295"/>
                    <a:pt x="309783" y="514654"/>
                  </a:cubicBezTo>
                  <a:lnTo>
                    <a:pt x="403651" y="316399"/>
                  </a:lnTo>
                  <a:cubicBezTo>
                    <a:pt x="430557" y="259350"/>
                    <a:pt x="459688" y="203313"/>
                    <a:pt x="490842" y="148691"/>
                  </a:cubicBezTo>
                  <a:lnTo>
                    <a:pt x="549914" y="40056"/>
                  </a:lnTo>
                  <a:lnTo>
                    <a:pt x="274583" y="15173"/>
                  </a:lnTo>
                  <a:close/>
                </a:path>
              </a:pathLst>
            </a:custGeom>
            <a:solidFill>
              <a:srgbClr val="EABB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4" name="Freeform: Shape 757">
              <a:extLst>
                <a:ext uri="{FF2B5EF4-FFF2-40B4-BE49-F238E27FC236}">
                  <a16:creationId xmlns:a16="http://schemas.microsoft.com/office/drawing/2014/main" id="{9296D039-7D5A-7882-4BD3-09268C7CC521}"/>
                </a:ext>
              </a:extLst>
            </p:cNvPr>
            <p:cNvSpPr/>
            <p:nvPr/>
          </p:nvSpPr>
          <p:spPr>
            <a:xfrm>
              <a:off x="16277520" y="6761408"/>
              <a:ext cx="630335" cy="450239"/>
            </a:xfrm>
            <a:custGeom>
              <a:avLst/>
              <a:gdLst>
                <a:gd name="connsiteX0" fmla="*/ 327947 w 708053"/>
                <a:gd name="connsiteY0" fmla="*/ 63927 h 505752"/>
                <a:gd name="connsiteX1" fmla="*/ 245610 w 708053"/>
                <a:gd name="connsiteY1" fmla="*/ 224756 h 505752"/>
                <a:gd name="connsiteX2" fmla="*/ 103393 w 708053"/>
                <a:gd name="connsiteY2" fmla="*/ 343709 h 505752"/>
                <a:gd name="connsiteX3" fmla="*/ 20046 w 708053"/>
                <a:gd name="connsiteY3" fmla="*/ 473384 h 505752"/>
                <a:gd name="connsiteX4" fmla="*/ 20046 w 708053"/>
                <a:gd name="connsiteY4" fmla="*/ 473384 h 505752"/>
                <a:gd name="connsiteX5" fmla="*/ 15999 w 708053"/>
                <a:gd name="connsiteY5" fmla="*/ 485117 h 505752"/>
                <a:gd name="connsiteX6" fmla="*/ 23079 w 708053"/>
                <a:gd name="connsiteY6" fmla="*/ 502111 h 505752"/>
                <a:gd name="connsiteX7" fmla="*/ 391672 w 708053"/>
                <a:gd name="connsiteY7" fmla="*/ 360298 h 505752"/>
                <a:gd name="connsiteX8" fmla="*/ 482910 w 708053"/>
                <a:gd name="connsiteY8" fmla="*/ 322872 h 505752"/>
                <a:gd name="connsiteX9" fmla="*/ 697551 w 708053"/>
                <a:gd name="connsiteY9" fmla="*/ 240535 h 505752"/>
                <a:gd name="connsiteX10" fmla="*/ 670240 w 708053"/>
                <a:gd name="connsiteY10" fmla="*/ 174990 h 505752"/>
                <a:gd name="connsiteX11" fmla="*/ 658911 w 708053"/>
                <a:gd name="connsiteY11" fmla="*/ 177418 h 505752"/>
                <a:gd name="connsiteX12" fmla="*/ 590938 w 708053"/>
                <a:gd name="connsiteY12" fmla="*/ 15173 h 505752"/>
                <a:gd name="connsiteX13" fmla="*/ 587904 w 708053"/>
                <a:gd name="connsiteY13" fmla="*/ 15375 h 505752"/>
                <a:gd name="connsiteX14" fmla="*/ 523572 w 708053"/>
                <a:gd name="connsiteY14" fmla="*/ 81730 h 505752"/>
                <a:gd name="connsiteX15" fmla="*/ 392076 w 708053"/>
                <a:gd name="connsiteY15" fmla="*/ 113896 h 505752"/>
                <a:gd name="connsiteX16" fmla="*/ 384187 w 708053"/>
                <a:gd name="connsiteY16" fmla="*/ 107219 h 505752"/>
                <a:gd name="connsiteX17" fmla="*/ 327947 w 708053"/>
                <a:gd name="connsiteY17" fmla="*/ 63927 h 5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8053" h="505752">
                  <a:moveTo>
                    <a:pt x="327947" y="63927"/>
                  </a:moveTo>
                  <a:cubicBezTo>
                    <a:pt x="327947" y="63927"/>
                    <a:pt x="254108" y="203110"/>
                    <a:pt x="245610" y="224756"/>
                  </a:cubicBezTo>
                  <a:cubicBezTo>
                    <a:pt x="237923" y="244582"/>
                    <a:pt x="159229" y="302642"/>
                    <a:pt x="103393" y="343709"/>
                  </a:cubicBezTo>
                  <a:cubicBezTo>
                    <a:pt x="21663" y="403792"/>
                    <a:pt x="21462" y="454165"/>
                    <a:pt x="20046" y="473384"/>
                  </a:cubicBezTo>
                  <a:lnTo>
                    <a:pt x="20046" y="473384"/>
                  </a:lnTo>
                  <a:cubicBezTo>
                    <a:pt x="15797" y="475205"/>
                    <a:pt x="13976" y="480262"/>
                    <a:pt x="15999" y="485117"/>
                  </a:cubicBezTo>
                  <a:lnTo>
                    <a:pt x="23079" y="502111"/>
                  </a:lnTo>
                  <a:cubicBezTo>
                    <a:pt x="23079" y="502111"/>
                    <a:pt x="290117" y="412694"/>
                    <a:pt x="391672" y="360298"/>
                  </a:cubicBezTo>
                  <a:cubicBezTo>
                    <a:pt x="391672" y="360298"/>
                    <a:pt x="453980" y="264812"/>
                    <a:pt x="482910" y="322872"/>
                  </a:cubicBezTo>
                  <a:lnTo>
                    <a:pt x="697551" y="240535"/>
                  </a:lnTo>
                  <a:lnTo>
                    <a:pt x="670240" y="174990"/>
                  </a:lnTo>
                  <a:lnTo>
                    <a:pt x="658911" y="177418"/>
                  </a:lnTo>
                  <a:cubicBezTo>
                    <a:pt x="650617" y="139587"/>
                    <a:pt x="626948" y="71210"/>
                    <a:pt x="590938" y="15173"/>
                  </a:cubicBezTo>
                  <a:lnTo>
                    <a:pt x="587904" y="15375"/>
                  </a:lnTo>
                  <a:cubicBezTo>
                    <a:pt x="587904" y="15375"/>
                    <a:pt x="578396" y="48552"/>
                    <a:pt x="523572" y="81730"/>
                  </a:cubicBezTo>
                  <a:cubicBezTo>
                    <a:pt x="452160" y="125022"/>
                    <a:pt x="404620" y="125629"/>
                    <a:pt x="392076" y="113896"/>
                  </a:cubicBezTo>
                  <a:cubicBezTo>
                    <a:pt x="379533" y="102162"/>
                    <a:pt x="384187" y="107219"/>
                    <a:pt x="384187" y="107219"/>
                  </a:cubicBezTo>
                  <a:cubicBezTo>
                    <a:pt x="384187" y="107219"/>
                    <a:pt x="375083" y="66962"/>
                    <a:pt x="327947" y="63927"/>
                  </a:cubicBezTo>
                  <a:close/>
                </a:path>
              </a:pathLst>
            </a:custGeom>
            <a:solidFill>
              <a:srgbClr val="1B1F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5" name="Freeform: Shape 758">
              <a:extLst>
                <a:ext uri="{FF2B5EF4-FFF2-40B4-BE49-F238E27FC236}">
                  <a16:creationId xmlns:a16="http://schemas.microsoft.com/office/drawing/2014/main" id="{5298BACE-BC93-87A6-5A1F-74B860284547}"/>
                </a:ext>
              </a:extLst>
            </p:cNvPr>
            <p:cNvSpPr/>
            <p:nvPr/>
          </p:nvSpPr>
          <p:spPr>
            <a:xfrm>
              <a:off x="16600626" y="4794401"/>
              <a:ext cx="2539350" cy="1981053"/>
            </a:xfrm>
            <a:custGeom>
              <a:avLst/>
              <a:gdLst>
                <a:gd name="connsiteX0" fmla="*/ 2837472 w 2852442"/>
                <a:gd name="connsiteY0" fmla="*/ 526387 h 2225309"/>
                <a:gd name="connsiteX1" fmla="*/ 2808341 w 2852442"/>
                <a:gd name="connsiteY1" fmla="*/ 15173 h 2225309"/>
                <a:gd name="connsiteX2" fmla="*/ 2159764 w 2852442"/>
                <a:gd name="connsiteY2" fmla="*/ 32773 h 2225309"/>
                <a:gd name="connsiteX3" fmla="*/ 2156123 w 2852442"/>
                <a:gd name="connsiteY3" fmla="*/ 180857 h 2225309"/>
                <a:gd name="connsiteX4" fmla="*/ 831052 w 2852442"/>
                <a:gd name="connsiteY4" fmla="*/ 352813 h 2225309"/>
                <a:gd name="connsiteX5" fmla="*/ 671639 w 2852442"/>
                <a:gd name="connsiteY5" fmla="*/ 442028 h 2225309"/>
                <a:gd name="connsiteX6" fmla="*/ 15173 w 2852442"/>
                <a:gd name="connsiteY6" fmla="*/ 2180399 h 2225309"/>
                <a:gd name="connsiteX7" fmla="*/ 106208 w 2852442"/>
                <a:gd name="connsiteY7" fmla="*/ 2224905 h 2225309"/>
                <a:gd name="connsiteX8" fmla="*/ 267847 w 2852442"/>
                <a:gd name="connsiteY8" fmla="*/ 2196785 h 2225309"/>
                <a:gd name="connsiteX9" fmla="*/ 775016 w 2852442"/>
                <a:gd name="connsiteY9" fmla="*/ 1314753 h 2225309"/>
                <a:gd name="connsiteX10" fmla="*/ 934024 w 2852442"/>
                <a:gd name="connsiteY10" fmla="*/ 900846 h 2225309"/>
                <a:gd name="connsiteX11" fmla="*/ 964773 w 2852442"/>
                <a:gd name="connsiteY11" fmla="*/ 758224 h 2225309"/>
                <a:gd name="connsiteX12" fmla="*/ 2550206 w 2852442"/>
                <a:gd name="connsiteY12" fmla="*/ 800302 h 2225309"/>
                <a:gd name="connsiteX13" fmla="*/ 2837472 w 2852442"/>
                <a:gd name="connsiteY13" fmla="*/ 526387 h 222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2442" h="2225309">
                  <a:moveTo>
                    <a:pt x="2837472" y="526387"/>
                  </a:moveTo>
                  <a:cubicBezTo>
                    <a:pt x="2837069" y="347755"/>
                    <a:pt x="2846779" y="280591"/>
                    <a:pt x="2808341" y="15173"/>
                  </a:cubicBezTo>
                  <a:lnTo>
                    <a:pt x="2159764" y="32773"/>
                  </a:lnTo>
                  <a:lnTo>
                    <a:pt x="2156123" y="180857"/>
                  </a:lnTo>
                  <a:lnTo>
                    <a:pt x="831052" y="352813"/>
                  </a:lnTo>
                  <a:cubicBezTo>
                    <a:pt x="817094" y="354027"/>
                    <a:pt x="697938" y="372031"/>
                    <a:pt x="671639" y="442028"/>
                  </a:cubicBezTo>
                  <a:cubicBezTo>
                    <a:pt x="671639" y="442028"/>
                    <a:pt x="49766" y="2096242"/>
                    <a:pt x="15173" y="2180399"/>
                  </a:cubicBezTo>
                  <a:lnTo>
                    <a:pt x="106208" y="2224905"/>
                  </a:lnTo>
                  <a:lnTo>
                    <a:pt x="267847" y="2196785"/>
                  </a:lnTo>
                  <a:lnTo>
                    <a:pt x="775016" y="1314753"/>
                  </a:lnTo>
                  <a:cubicBezTo>
                    <a:pt x="849057" y="1185888"/>
                    <a:pt x="902668" y="1046300"/>
                    <a:pt x="934024" y="900846"/>
                  </a:cubicBezTo>
                  <a:lnTo>
                    <a:pt x="964773" y="758224"/>
                  </a:lnTo>
                  <a:cubicBezTo>
                    <a:pt x="964773" y="758224"/>
                    <a:pt x="2207306" y="838335"/>
                    <a:pt x="2550206" y="800302"/>
                  </a:cubicBezTo>
                  <a:cubicBezTo>
                    <a:pt x="2762217" y="776633"/>
                    <a:pt x="2837069" y="606903"/>
                    <a:pt x="2837472" y="526387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6" name="Freeform: Shape 759">
              <a:extLst>
                <a:ext uri="{FF2B5EF4-FFF2-40B4-BE49-F238E27FC236}">
                  <a16:creationId xmlns:a16="http://schemas.microsoft.com/office/drawing/2014/main" id="{0792990E-B03A-49C1-391B-1E4FCDAEF76B}"/>
                </a:ext>
              </a:extLst>
            </p:cNvPr>
            <p:cNvSpPr/>
            <p:nvPr/>
          </p:nvSpPr>
          <p:spPr>
            <a:xfrm>
              <a:off x="17366212" y="6312969"/>
              <a:ext cx="360192" cy="792421"/>
            </a:xfrm>
            <a:custGeom>
              <a:avLst/>
              <a:gdLst>
                <a:gd name="connsiteX0" fmla="*/ 142017 w 404601"/>
                <a:gd name="connsiteY0" fmla="*/ 41067 h 890123"/>
                <a:gd name="connsiteX1" fmla="*/ 16388 w 404601"/>
                <a:gd name="connsiteY1" fmla="*/ 739814 h 890123"/>
                <a:gd name="connsiteX2" fmla="*/ 203719 w 404601"/>
                <a:gd name="connsiteY2" fmla="*/ 880009 h 890123"/>
                <a:gd name="connsiteX3" fmla="*/ 272501 w 404601"/>
                <a:gd name="connsiteY3" fmla="*/ 524566 h 890123"/>
                <a:gd name="connsiteX4" fmla="*/ 391858 w 404601"/>
                <a:gd name="connsiteY4" fmla="*/ 15173 h 890123"/>
                <a:gd name="connsiteX5" fmla="*/ 142017 w 404601"/>
                <a:gd name="connsiteY5" fmla="*/ 41067 h 89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4601" h="890123">
                  <a:moveTo>
                    <a:pt x="142017" y="41067"/>
                  </a:moveTo>
                  <a:cubicBezTo>
                    <a:pt x="142017" y="41067"/>
                    <a:pt x="76877" y="651409"/>
                    <a:pt x="16388" y="739814"/>
                  </a:cubicBezTo>
                  <a:cubicBezTo>
                    <a:pt x="-1819" y="755796"/>
                    <a:pt x="190367" y="893765"/>
                    <a:pt x="203719" y="880009"/>
                  </a:cubicBezTo>
                  <a:cubicBezTo>
                    <a:pt x="206754" y="876772"/>
                    <a:pt x="271288" y="528612"/>
                    <a:pt x="272501" y="524566"/>
                  </a:cubicBezTo>
                  <a:lnTo>
                    <a:pt x="391858" y="15173"/>
                  </a:lnTo>
                  <a:lnTo>
                    <a:pt x="142017" y="41067"/>
                  </a:lnTo>
                  <a:close/>
                </a:path>
              </a:pathLst>
            </a:custGeom>
            <a:solidFill>
              <a:srgbClr val="EABB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7" name="Freeform: Shape 760">
              <a:extLst>
                <a:ext uri="{FF2B5EF4-FFF2-40B4-BE49-F238E27FC236}">
                  <a16:creationId xmlns:a16="http://schemas.microsoft.com/office/drawing/2014/main" id="{9379522F-333C-4D65-A94A-639C1007749F}"/>
                </a:ext>
              </a:extLst>
            </p:cNvPr>
            <p:cNvSpPr/>
            <p:nvPr/>
          </p:nvSpPr>
          <p:spPr>
            <a:xfrm>
              <a:off x="17157779" y="6853256"/>
              <a:ext cx="576307" cy="540288"/>
            </a:xfrm>
            <a:custGeom>
              <a:avLst/>
              <a:gdLst>
                <a:gd name="connsiteX0" fmla="*/ 242226 w 647362"/>
                <a:gd name="connsiteY0" fmla="*/ 113491 h 606902"/>
                <a:gd name="connsiteX1" fmla="*/ 192257 w 647362"/>
                <a:gd name="connsiteY1" fmla="*/ 287267 h 606902"/>
                <a:gd name="connsiteX2" fmla="*/ 75530 w 647362"/>
                <a:gd name="connsiteY2" fmla="*/ 431305 h 606902"/>
                <a:gd name="connsiteX3" fmla="*/ 18683 w 647362"/>
                <a:gd name="connsiteY3" fmla="*/ 574534 h 606902"/>
                <a:gd name="connsiteX4" fmla="*/ 18683 w 647362"/>
                <a:gd name="connsiteY4" fmla="*/ 574534 h 606902"/>
                <a:gd name="connsiteX5" fmla="*/ 16862 w 647362"/>
                <a:gd name="connsiteY5" fmla="*/ 586673 h 606902"/>
                <a:gd name="connsiteX6" fmla="*/ 26977 w 647362"/>
                <a:gd name="connsiteY6" fmla="*/ 602047 h 606902"/>
                <a:gd name="connsiteX7" fmla="*/ 361381 w 647362"/>
                <a:gd name="connsiteY7" fmla="*/ 392059 h 606902"/>
                <a:gd name="connsiteX8" fmla="*/ 443718 w 647362"/>
                <a:gd name="connsiteY8" fmla="*/ 337842 h 606902"/>
                <a:gd name="connsiteX9" fmla="*/ 638532 w 647362"/>
                <a:gd name="connsiteY9" fmla="*/ 215855 h 606902"/>
                <a:gd name="connsiteX10" fmla="*/ 599287 w 647362"/>
                <a:gd name="connsiteY10" fmla="*/ 156783 h 606902"/>
                <a:gd name="connsiteX11" fmla="*/ 588565 w 647362"/>
                <a:gd name="connsiteY11" fmla="*/ 161436 h 606902"/>
                <a:gd name="connsiteX12" fmla="*/ 490651 w 647362"/>
                <a:gd name="connsiteY12" fmla="*/ 15173 h 606902"/>
                <a:gd name="connsiteX13" fmla="*/ 487617 w 647362"/>
                <a:gd name="connsiteY13" fmla="*/ 15981 h 606902"/>
                <a:gd name="connsiteX14" fmla="*/ 437244 w 647362"/>
                <a:gd name="connsiteY14" fmla="*/ 93463 h 606902"/>
                <a:gd name="connsiteX15" fmla="*/ 314245 w 647362"/>
                <a:gd name="connsiteY15" fmla="*/ 150309 h 606902"/>
                <a:gd name="connsiteX16" fmla="*/ 305141 w 647362"/>
                <a:gd name="connsiteY16" fmla="*/ 145252 h 606902"/>
                <a:gd name="connsiteX17" fmla="*/ 242226 w 647362"/>
                <a:gd name="connsiteY17" fmla="*/ 113491 h 60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7362" h="606902">
                  <a:moveTo>
                    <a:pt x="242226" y="113491"/>
                  </a:moveTo>
                  <a:cubicBezTo>
                    <a:pt x="242226" y="113491"/>
                    <a:pt x="196505" y="264205"/>
                    <a:pt x="192257" y="287267"/>
                  </a:cubicBezTo>
                  <a:cubicBezTo>
                    <a:pt x="188413" y="308306"/>
                    <a:pt x="122464" y="380325"/>
                    <a:pt x="75530" y="431305"/>
                  </a:cubicBezTo>
                  <a:cubicBezTo>
                    <a:pt x="6950" y="505954"/>
                    <a:pt x="16457" y="555316"/>
                    <a:pt x="18683" y="574534"/>
                  </a:cubicBezTo>
                  <a:lnTo>
                    <a:pt x="18683" y="574534"/>
                  </a:lnTo>
                  <a:cubicBezTo>
                    <a:pt x="14840" y="576962"/>
                    <a:pt x="14030" y="582424"/>
                    <a:pt x="16862" y="586673"/>
                  </a:cubicBezTo>
                  <a:lnTo>
                    <a:pt x="26977" y="602047"/>
                  </a:lnTo>
                  <a:cubicBezTo>
                    <a:pt x="26977" y="602047"/>
                    <a:pt x="271762" y="462864"/>
                    <a:pt x="361381" y="392059"/>
                  </a:cubicBezTo>
                  <a:cubicBezTo>
                    <a:pt x="361381" y="392059"/>
                    <a:pt x="404066" y="286256"/>
                    <a:pt x="443718" y="337842"/>
                  </a:cubicBezTo>
                  <a:lnTo>
                    <a:pt x="638532" y="215855"/>
                  </a:lnTo>
                  <a:lnTo>
                    <a:pt x="599287" y="156783"/>
                  </a:lnTo>
                  <a:lnTo>
                    <a:pt x="588565" y="161436"/>
                  </a:lnTo>
                  <a:cubicBezTo>
                    <a:pt x="573190" y="125831"/>
                    <a:pt x="536776" y="63320"/>
                    <a:pt x="490651" y="15173"/>
                  </a:cubicBezTo>
                  <a:lnTo>
                    <a:pt x="487617" y="15981"/>
                  </a:lnTo>
                  <a:cubicBezTo>
                    <a:pt x="487617" y="15981"/>
                    <a:pt x="484582" y="50373"/>
                    <a:pt x="437244" y="93463"/>
                  </a:cubicBezTo>
                  <a:cubicBezTo>
                    <a:pt x="375340" y="149500"/>
                    <a:pt x="328810" y="159413"/>
                    <a:pt x="314245" y="150309"/>
                  </a:cubicBezTo>
                  <a:cubicBezTo>
                    <a:pt x="299678" y="141206"/>
                    <a:pt x="305141" y="145252"/>
                    <a:pt x="305141" y="145252"/>
                  </a:cubicBezTo>
                  <a:cubicBezTo>
                    <a:pt x="305141" y="145252"/>
                    <a:pt x="288957" y="107422"/>
                    <a:pt x="242226" y="113491"/>
                  </a:cubicBezTo>
                  <a:close/>
                </a:path>
              </a:pathLst>
            </a:custGeom>
            <a:solidFill>
              <a:srgbClr val="1B1F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8" name="Freeform: Shape 761">
              <a:extLst>
                <a:ext uri="{FF2B5EF4-FFF2-40B4-BE49-F238E27FC236}">
                  <a16:creationId xmlns:a16="http://schemas.microsoft.com/office/drawing/2014/main" id="{EF6C7C4C-CAE8-80BE-DFF4-79780D1E2FB3}"/>
                </a:ext>
              </a:extLst>
            </p:cNvPr>
            <p:cNvSpPr/>
            <p:nvPr/>
          </p:nvSpPr>
          <p:spPr>
            <a:xfrm>
              <a:off x="17387825" y="4794222"/>
              <a:ext cx="1782948" cy="2089110"/>
            </a:xfrm>
            <a:custGeom>
              <a:avLst/>
              <a:gdLst>
                <a:gd name="connsiteX0" fmla="*/ 1995496 w 2002778"/>
                <a:gd name="connsiteY0" fmla="*/ 524971 h 2346690"/>
                <a:gd name="connsiteX1" fmla="*/ 1947146 w 2002778"/>
                <a:gd name="connsiteY1" fmla="*/ 15173 h 2346690"/>
                <a:gd name="connsiteX2" fmla="*/ 1317991 w 2002778"/>
                <a:gd name="connsiteY2" fmla="*/ 31357 h 2346690"/>
                <a:gd name="connsiteX3" fmla="*/ 1314349 w 2002778"/>
                <a:gd name="connsiteY3" fmla="*/ 179441 h 2346690"/>
                <a:gd name="connsiteX4" fmla="*/ 246605 w 2002778"/>
                <a:gd name="connsiteY4" fmla="*/ 400354 h 2346690"/>
                <a:gd name="connsiteX5" fmla="*/ 87192 w 2002778"/>
                <a:gd name="connsiteY5" fmla="*/ 489568 h 2346690"/>
                <a:gd name="connsiteX6" fmla="*/ 15173 w 2002778"/>
                <a:gd name="connsiteY6" fmla="*/ 2325247 h 2346690"/>
                <a:gd name="connsiteX7" fmla="*/ 113087 w 2002778"/>
                <a:gd name="connsiteY7" fmla="*/ 2351546 h 2346690"/>
                <a:gd name="connsiteX8" fmla="*/ 266229 w 2002778"/>
                <a:gd name="connsiteY8" fmla="*/ 2292878 h 2346690"/>
                <a:gd name="connsiteX9" fmla="*/ 470350 w 2002778"/>
                <a:gd name="connsiteY9" fmla="*/ 1342064 h 2346690"/>
                <a:gd name="connsiteX10" fmla="*/ 485725 w 2002778"/>
                <a:gd name="connsiteY10" fmla="*/ 822960 h 2346690"/>
                <a:gd name="connsiteX11" fmla="*/ 1708229 w 2002778"/>
                <a:gd name="connsiteY11" fmla="*/ 799089 h 2346690"/>
                <a:gd name="connsiteX12" fmla="*/ 1995496 w 2002778"/>
                <a:gd name="connsiteY12" fmla="*/ 524971 h 234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2778" h="2346690">
                  <a:moveTo>
                    <a:pt x="1995496" y="524971"/>
                  </a:moveTo>
                  <a:cubicBezTo>
                    <a:pt x="1995091" y="346339"/>
                    <a:pt x="1985584" y="280591"/>
                    <a:pt x="1947146" y="15173"/>
                  </a:cubicBezTo>
                  <a:lnTo>
                    <a:pt x="1317991" y="31357"/>
                  </a:lnTo>
                  <a:lnTo>
                    <a:pt x="1314349" y="179441"/>
                  </a:lnTo>
                  <a:lnTo>
                    <a:pt x="246605" y="400354"/>
                  </a:lnTo>
                  <a:cubicBezTo>
                    <a:pt x="232646" y="401567"/>
                    <a:pt x="113490" y="419572"/>
                    <a:pt x="87192" y="489568"/>
                  </a:cubicBezTo>
                  <a:cubicBezTo>
                    <a:pt x="87192" y="489568"/>
                    <a:pt x="32773" y="2236234"/>
                    <a:pt x="15173" y="2325247"/>
                  </a:cubicBezTo>
                  <a:lnTo>
                    <a:pt x="113087" y="2351546"/>
                  </a:lnTo>
                  <a:lnTo>
                    <a:pt x="266229" y="2292878"/>
                  </a:lnTo>
                  <a:lnTo>
                    <a:pt x="470350" y="1342064"/>
                  </a:lnTo>
                  <a:cubicBezTo>
                    <a:pt x="497458" y="1194789"/>
                    <a:pt x="485725" y="822960"/>
                    <a:pt x="485725" y="822960"/>
                  </a:cubicBezTo>
                  <a:cubicBezTo>
                    <a:pt x="485725" y="822960"/>
                    <a:pt x="1365328" y="836919"/>
                    <a:pt x="1708229" y="799089"/>
                  </a:cubicBezTo>
                  <a:cubicBezTo>
                    <a:pt x="1920240" y="775217"/>
                    <a:pt x="1995091" y="605689"/>
                    <a:pt x="1995496" y="524971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89" name="Freeform: Shape 762">
              <a:extLst>
                <a:ext uri="{FF2B5EF4-FFF2-40B4-BE49-F238E27FC236}">
                  <a16:creationId xmlns:a16="http://schemas.microsoft.com/office/drawing/2014/main" id="{B600EE03-EBF3-79CE-3541-66FE8BBC5274}"/>
                </a:ext>
              </a:extLst>
            </p:cNvPr>
            <p:cNvSpPr/>
            <p:nvPr/>
          </p:nvSpPr>
          <p:spPr>
            <a:xfrm>
              <a:off x="18379927" y="3532065"/>
              <a:ext cx="360192" cy="306163"/>
            </a:xfrm>
            <a:custGeom>
              <a:avLst/>
              <a:gdLst>
                <a:gd name="connsiteX0" fmla="*/ 372487 w 404601"/>
                <a:gd name="connsiteY0" fmla="*/ 101606 h 343911"/>
                <a:gd name="connsiteX1" fmla="*/ 80972 w 404601"/>
                <a:gd name="connsiteY1" fmla="*/ 322114 h 343911"/>
                <a:gd name="connsiteX2" fmla="*/ 32217 w 404601"/>
                <a:gd name="connsiteY2" fmla="*/ 200733 h 343911"/>
                <a:gd name="connsiteX3" fmla="*/ 333646 w 404601"/>
                <a:gd name="connsiteY3" fmla="*/ 32217 h 34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601" h="343911">
                  <a:moveTo>
                    <a:pt x="372487" y="101606"/>
                  </a:moveTo>
                  <a:lnTo>
                    <a:pt x="80972" y="322114"/>
                  </a:lnTo>
                  <a:lnTo>
                    <a:pt x="32217" y="200733"/>
                  </a:lnTo>
                  <a:lnTo>
                    <a:pt x="333646" y="3221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0" name="Freeform: Shape 763">
              <a:extLst>
                <a:ext uri="{FF2B5EF4-FFF2-40B4-BE49-F238E27FC236}">
                  <a16:creationId xmlns:a16="http://schemas.microsoft.com/office/drawing/2014/main" id="{AA6FAF7A-1E72-D781-30B2-32644CCDFEFF}"/>
                </a:ext>
              </a:extLst>
            </p:cNvPr>
            <p:cNvSpPr/>
            <p:nvPr/>
          </p:nvSpPr>
          <p:spPr>
            <a:xfrm>
              <a:off x="17493136" y="4420478"/>
              <a:ext cx="1008536" cy="558297"/>
            </a:xfrm>
            <a:custGeom>
              <a:avLst/>
              <a:gdLst>
                <a:gd name="connsiteX0" fmla="*/ 959565 w 1132884"/>
                <a:gd name="connsiteY0" fmla="*/ 32217 h 627132"/>
                <a:gd name="connsiteX1" fmla="*/ 508838 w 1132884"/>
                <a:gd name="connsiteY1" fmla="*/ 410317 h 627132"/>
                <a:gd name="connsiteX2" fmla="*/ 502161 w 1132884"/>
                <a:gd name="connsiteY2" fmla="*/ 416589 h 627132"/>
                <a:gd name="connsiteX3" fmla="*/ 502161 w 1132884"/>
                <a:gd name="connsiteY3" fmla="*/ 416589 h 627132"/>
                <a:gd name="connsiteX4" fmla="*/ 251915 w 1132884"/>
                <a:gd name="connsiteY4" fmla="*/ 453407 h 627132"/>
                <a:gd name="connsiteX5" fmla="*/ 32217 w 1132884"/>
                <a:gd name="connsiteY5" fmla="*/ 587533 h 627132"/>
                <a:gd name="connsiteX6" fmla="*/ 58718 w 1132884"/>
                <a:gd name="connsiteY6" fmla="*/ 603919 h 627132"/>
                <a:gd name="connsiteX7" fmla="*/ 298647 w 1132884"/>
                <a:gd name="connsiteY7" fmla="*/ 570944 h 627132"/>
                <a:gd name="connsiteX8" fmla="*/ 491238 w 1132884"/>
                <a:gd name="connsiteY8" fmla="*/ 584093 h 627132"/>
                <a:gd name="connsiteX9" fmla="*/ 596434 w 1132884"/>
                <a:gd name="connsiteY9" fmla="*/ 496700 h 627132"/>
                <a:gd name="connsiteX10" fmla="*/ 1107447 w 1132884"/>
                <a:gd name="connsiteY10" fmla="*/ 182122 h 627132"/>
                <a:gd name="connsiteX11" fmla="*/ 959565 w 1132884"/>
                <a:gd name="connsiteY11" fmla="*/ 32217 h 6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2884" h="627132">
                  <a:moveTo>
                    <a:pt x="959565" y="32217"/>
                  </a:moveTo>
                  <a:lnTo>
                    <a:pt x="508838" y="410317"/>
                  </a:lnTo>
                  <a:cubicBezTo>
                    <a:pt x="506005" y="412138"/>
                    <a:pt x="503983" y="414363"/>
                    <a:pt x="502161" y="416589"/>
                  </a:cubicBezTo>
                  <a:cubicBezTo>
                    <a:pt x="502161" y="416589"/>
                    <a:pt x="502161" y="416589"/>
                    <a:pt x="502161" y="416589"/>
                  </a:cubicBezTo>
                  <a:lnTo>
                    <a:pt x="251915" y="453407"/>
                  </a:lnTo>
                  <a:lnTo>
                    <a:pt x="32217" y="587533"/>
                  </a:lnTo>
                  <a:lnTo>
                    <a:pt x="58718" y="603919"/>
                  </a:lnTo>
                  <a:lnTo>
                    <a:pt x="298647" y="570944"/>
                  </a:lnTo>
                  <a:lnTo>
                    <a:pt x="491238" y="584093"/>
                  </a:lnTo>
                  <a:cubicBezTo>
                    <a:pt x="512075" y="584700"/>
                    <a:pt x="573169" y="539992"/>
                    <a:pt x="596434" y="496700"/>
                  </a:cubicBezTo>
                  <a:lnTo>
                    <a:pt x="1107447" y="182122"/>
                  </a:lnTo>
                  <a:lnTo>
                    <a:pt x="959565" y="32217"/>
                  </a:lnTo>
                  <a:close/>
                </a:path>
              </a:pathLst>
            </a:custGeom>
            <a:solidFill>
              <a:srgbClr val="E6A38C"/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1" name="Freeform: Shape 764">
              <a:extLst>
                <a:ext uri="{FF2B5EF4-FFF2-40B4-BE49-F238E27FC236}">
                  <a16:creationId xmlns:a16="http://schemas.microsoft.com/office/drawing/2014/main" id="{9EFBA204-CC06-20B2-AE00-E03D398B7C1D}"/>
                </a:ext>
              </a:extLst>
            </p:cNvPr>
            <p:cNvSpPr/>
            <p:nvPr/>
          </p:nvSpPr>
          <p:spPr>
            <a:xfrm>
              <a:off x="18121310" y="4475947"/>
              <a:ext cx="270143" cy="342182"/>
            </a:xfrm>
            <a:custGeom>
              <a:avLst/>
              <a:gdLst>
                <a:gd name="connsiteX0" fmla="*/ 75307 w 303451"/>
                <a:gd name="connsiteY0" fmla="*/ 116172 h 384371"/>
                <a:gd name="connsiteX1" fmla="*/ 175446 w 303451"/>
                <a:gd name="connsiteY1" fmla="*/ 32217 h 384371"/>
                <a:gd name="connsiteX2" fmla="*/ 283879 w 303451"/>
                <a:gd name="connsiteY2" fmla="*/ 198710 h 384371"/>
                <a:gd name="connsiteX3" fmla="*/ 32217 w 303451"/>
                <a:gd name="connsiteY3" fmla="*/ 353673 h 38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451" h="384371">
                  <a:moveTo>
                    <a:pt x="75307" y="116172"/>
                  </a:moveTo>
                  <a:lnTo>
                    <a:pt x="175446" y="32217"/>
                  </a:lnTo>
                  <a:lnTo>
                    <a:pt x="283879" y="198710"/>
                  </a:lnTo>
                  <a:lnTo>
                    <a:pt x="32217" y="353673"/>
                  </a:lnTo>
                  <a:close/>
                </a:path>
              </a:pathLst>
            </a:custGeom>
            <a:solidFill>
              <a:srgbClr val="000000">
                <a:alpha val="5000"/>
              </a:srgbClr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2" name="Freeform: Shape 765">
              <a:extLst>
                <a:ext uri="{FF2B5EF4-FFF2-40B4-BE49-F238E27FC236}">
                  <a16:creationId xmlns:a16="http://schemas.microsoft.com/office/drawing/2014/main" id="{B567B66D-F538-03C9-6D10-C54DFEBBF496}"/>
                </a:ext>
              </a:extLst>
            </p:cNvPr>
            <p:cNvSpPr/>
            <p:nvPr/>
          </p:nvSpPr>
          <p:spPr>
            <a:xfrm>
              <a:off x="18252826" y="3724043"/>
              <a:ext cx="468249" cy="936498"/>
            </a:xfrm>
            <a:custGeom>
              <a:avLst/>
              <a:gdLst>
                <a:gd name="connsiteX0" fmla="*/ 411076 w 525982"/>
                <a:gd name="connsiteY0" fmla="*/ 16645 h 1051964"/>
                <a:gd name="connsiteX1" fmla="*/ 209583 w 525982"/>
                <a:gd name="connsiteY1" fmla="*/ 237759 h 1051964"/>
                <a:gd name="connsiteX2" fmla="*/ 175597 w 525982"/>
                <a:gd name="connsiteY2" fmla="*/ 752615 h 1051964"/>
                <a:gd name="connsiteX3" fmla="*/ 15173 w 525982"/>
                <a:gd name="connsiteY3" fmla="*/ 873996 h 1051964"/>
                <a:gd name="connsiteX4" fmla="*/ 145454 w 525982"/>
                <a:gd name="connsiteY4" fmla="*/ 1056269 h 1051964"/>
                <a:gd name="connsiteX5" fmla="*/ 391249 w 525982"/>
                <a:gd name="connsiteY5" fmla="*/ 901104 h 1051964"/>
                <a:gd name="connsiteX6" fmla="*/ 511213 w 525982"/>
                <a:gd name="connsiteY6" fmla="*/ 294606 h 1051964"/>
                <a:gd name="connsiteX7" fmla="*/ 411076 w 525982"/>
                <a:gd name="connsiteY7" fmla="*/ 16645 h 105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982" h="1051964">
                  <a:moveTo>
                    <a:pt x="411076" y="16645"/>
                  </a:moveTo>
                  <a:cubicBezTo>
                    <a:pt x="286660" y="258"/>
                    <a:pt x="209786" y="123662"/>
                    <a:pt x="209583" y="237759"/>
                  </a:cubicBezTo>
                  <a:cubicBezTo>
                    <a:pt x="208976" y="474249"/>
                    <a:pt x="175597" y="752615"/>
                    <a:pt x="175597" y="752615"/>
                  </a:cubicBezTo>
                  <a:lnTo>
                    <a:pt x="15173" y="873996"/>
                  </a:lnTo>
                  <a:lnTo>
                    <a:pt x="145454" y="1056269"/>
                  </a:lnTo>
                  <a:lnTo>
                    <a:pt x="391249" y="901104"/>
                  </a:lnTo>
                  <a:cubicBezTo>
                    <a:pt x="391249" y="901104"/>
                    <a:pt x="488152" y="444713"/>
                    <a:pt x="511213" y="294606"/>
                  </a:cubicBezTo>
                  <a:cubicBezTo>
                    <a:pt x="529624" y="172821"/>
                    <a:pt x="484915" y="26355"/>
                    <a:pt x="411076" y="166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3" name="Freeform: Shape 766">
              <a:extLst>
                <a:ext uri="{FF2B5EF4-FFF2-40B4-BE49-F238E27FC236}">
                  <a16:creationId xmlns:a16="http://schemas.microsoft.com/office/drawing/2014/main" id="{A237353A-5A44-A0D7-5A5B-FF3559C3BB49}"/>
                </a:ext>
              </a:extLst>
            </p:cNvPr>
            <p:cNvSpPr/>
            <p:nvPr/>
          </p:nvSpPr>
          <p:spPr>
            <a:xfrm>
              <a:off x="18202039" y="4425566"/>
              <a:ext cx="234124" cy="288153"/>
            </a:xfrm>
            <a:custGeom>
              <a:avLst/>
              <a:gdLst>
                <a:gd name="connsiteX0" fmla="*/ 151118 w 262991"/>
                <a:gd name="connsiteY0" fmla="*/ 323479 h 323681"/>
                <a:gd name="connsiteX1" fmla="*/ 255506 w 262991"/>
                <a:gd name="connsiteY1" fmla="*/ 262991 h 323681"/>
                <a:gd name="connsiteX2" fmla="*/ 108838 w 262991"/>
                <a:gd name="connsiteY2" fmla="*/ 15173 h 323681"/>
                <a:gd name="connsiteX3" fmla="*/ 15173 w 262991"/>
                <a:gd name="connsiteY3" fmla="*/ 93463 h 32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91" h="323681">
                  <a:moveTo>
                    <a:pt x="151118" y="323479"/>
                  </a:moveTo>
                  <a:lnTo>
                    <a:pt x="255506" y="262991"/>
                  </a:lnTo>
                  <a:lnTo>
                    <a:pt x="108838" y="15173"/>
                  </a:lnTo>
                  <a:lnTo>
                    <a:pt x="15173" y="93463"/>
                  </a:lnTo>
                  <a:close/>
                </a:path>
              </a:pathLst>
            </a:custGeom>
            <a:solidFill>
              <a:srgbClr val="EEF2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4" name="Freeform: Shape 767">
              <a:extLst>
                <a:ext uri="{FF2B5EF4-FFF2-40B4-BE49-F238E27FC236}">
                  <a16:creationId xmlns:a16="http://schemas.microsoft.com/office/drawing/2014/main" id="{A27FB2AA-5836-9C7F-3EF6-4B9FD82B4EC9}"/>
                </a:ext>
              </a:extLst>
            </p:cNvPr>
            <p:cNvSpPr/>
            <p:nvPr/>
          </p:nvSpPr>
          <p:spPr>
            <a:xfrm>
              <a:off x="18377156" y="3598169"/>
              <a:ext cx="774412" cy="1422756"/>
            </a:xfrm>
            <a:custGeom>
              <a:avLst/>
              <a:gdLst>
                <a:gd name="connsiteX0" fmla="*/ 24406 w 869893"/>
                <a:gd name="connsiteY0" fmla="*/ 706476 h 1598176"/>
                <a:gd name="connsiteX1" fmla="*/ 114025 w 869893"/>
                <a:gd name="connsiteY1" fmla="*/ 1253296 h 1598176"/>
                <a:gd name="connsiteX2" fmla="*/ 144572 w 869893"/>
                <a:gd name="connsiteY2" fmla="*/ 1447707 h 1598176"/>
                <a:gd name="connsiteX3" fmla="*/ 179165 w 869893"/>
                <a:gd name="connsiteY3" fmla="*/ 1504351 h 1598176"/>
                <a:gd name="connsiteX4" fmla="*/ 535418 w 869893"/>
                <a:gd name="connsiteY4" fmla="*/ 1588913 h 1598176"/>
                <a:gd name="connsiteX5" fmla="*/ 827338 w 869893"/>
                <a:gd name="connsiteY5" fmla="*/ 1535101 h 1598176"/>
                <a:gd name="connsiteX6" fmla="*/ 870631 w 869893"/>
                <a:gd name="connsiteY6" fmla="*/ 1479266 h 1598176"/>
                <a:gd name="connsiteX7" fmla="*/ 702720 w 869893"/>
                <a:gd name="connsiteY7" fmla="*/ 502152 h 1598176"/>
                <a:gd name="connsiteX8" fmla="*/ 503454 w 869893"/>
                <a:gd name="connsiteY8" fmla="*/ 100990 h 1598176"/>
                <a:gd name="connsiteX9" fmla="*/ 375600 w 869893"/>
                <a:gd name="connsiteY9" fmla="*/ 17237 h 1598176"/>
                <a:gd name="connsiteX10" fmla="*/ 84085 w 869893"/>
                <a:gd name="connsiteY10" fmla="*/ 237745 h 1598176"/>
                <a:gd name="connsiteX11" fmla="*/ 24406 w 869893"/>
                <a:gd name="connsiteY11" fmla="*/ 706476 h 159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9893" h="1598176">
                  <a:moveTo>
                    <a:pt x="24406" y="706476"/>
                  </a:moveTo>
                  <a:cubicBezTo>
                    <a:pt x="45041" y="818146"/>
                    <a:pt x="85096" y="1067583"/>
                    <a:pt x="114025" y="1253296"/>
                  </a:cubicBezTo>
                  <a:cubicBezTo>
                    <a:pt x="127175" y="1337453"/>
                    <a:pt x="138504" y="1408663"/>
                    <a:pt x="144572" y="1447707"/>
                  </a:cubicBezTo>
                  <a:cubicBezTo>
                    <a:pt x="148214" y="1470365"/>
                    <a:pt x="160959" y="1490392"/>
                    <a:pt x="179165" y="1504351"/>
                  </a:cubicBezTo>
                  <a:cubicBezTo>
                    <a:pt x="279709" y="1580416"/>
                    <a:pt x="401495" y="1599432"/>
                    <a:pt x="535418" y="1588913"/>
                  </a:cubicBezTo>
                  <a:cubicBezTo>
                    <a:pt x="627465" y="1581630"/>
                    <a:pt x="725783" y="1560793"/>
                    <a:pt x="827338" y="1535101"/>
                  </a:cubicBezTo>
                  <a:cubicBezTo>
                    <a:pt x="852828" y="1528627"/>
                    <a:pt x="870226" y="1505565"/>
                    <a:pt x="870631" y="1479266"/>
                  </a:cubicBezTo>
                  <a:cubicBezTo>
                    <a:pt x="872046" y="1374878"/>
                    <a:pt x="702720" y="502152"/>
                    <a:pt x="702720" y="502152"/>
                  </a:cubicBezTo>
                  <a:cubicBezTo>
                    <a:pt x="688155" y="348404"/>
                    <a:pt x="617956" y="204568"/>
                    <a:pt x="503454" y="100990"/>
                  </a:cubicBezTo>
                  <a:cubicBezTo>
                    <a:pt x="451260" y="54056"/>
                    <a:pt x="417274" y="33421"/>
                    <a:pt x="375600" y="17237"/>
                  </a:cubicBezTo>
                  <a:cubicBezTo>
                    <a:pt x="325025" y="-2184"/>
                    <a:pt x="176738" y="118792"/>
                    <a:pt x="84085" y="237745"/>
                  </a:cubicBezTo>
                  <a:cubicBezTo>
                    <a:pt x="46456" y="286095"/>
                    <a:pt x="-6344" y="539174"/>
                    <a:pt x="24406" y="70647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5" name="Freeform: Shape 769">
              <a:extLst>
                <a:ext uri="{FF2B5EF4-FFF2-40B4-BE49-F238E27FC236}">
                  <a16:creationId xmlns:a16="http://schemas.microsoft.com/office/drawing/2014/main" id="{58D4791E-F332-4272-1815-871F80F1A3DE}"/>
                </a:ext>
              </a:extLst>
            </p:cNvPr>
            <p:cNvSpPr/>
            <p:nvPr/>
          </p:nvSpPr>
          <p:spPr>
            <a:xfrm>
              <a:off x="18404600" y="3532065"/>
              <a:ext cx="324173" cy="306163"/>
            </a:xfrm>
            <a:custGeom>
              <a:avLst/>
              <a:gdLst>
                <a:gd name="connsiteX0" fmla="*/ 344772 w 364141"/>
                <a:gd name="connsiteY0" fmla="*/ 91693 h 343911"/>
                <a:gd name="connsiteX1" fmla="*/ 53257 w 364141"/>
                <a:gd name="connsiteY1" fmla="*/ 312201 h 343911"/>
                <a:gd name="connsiteX2" fmla="*/ 32217 w 364141"/>
                <a:gd name="connsiteY2" fmla="*/ 178885 h 343911"/>
                <a:gd name="connsiteX3" fmla="*/ 305931 w 364141"/>
                <a:gd name="connsiteY3" fmla="*/ 32217 h 34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141" h="343911">
                  <a:moveTo>
                    <a:pt x="344772" y="91693"/>
                  </a:moveTo>
                  <a:lnTo>
                    <a:pt x="53257" y="312201"/>
                  </a:lnTo>
                  <a:lnTo>
                    <a:pt x="32217" y="178885"/>
                  </a:lnTo>
                  <a:lnTo>
                    <a:pt x="305931" y="32217"/>
                  </a:lnTo>
                  <a:close/>
                </a:path>
              </a:pathLst>
            </a:custGeom>
            <a:solidFill>
              <a:srgbClr val="EEF2FE"/>
            </a:solidFill>
            <a:ln w="202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6" name="Freeform: Shape 770">
              <a:extLst>
                <a:ext uri="{FF2B5EF4-FFF2-40B4-BE49-F238E27FC236}">
                  <a16:creationId xmlns:a16="http://schemas.microsoft.com/office/drawing/2014/main" id="{18FD20C8-2935-0767-27B9-29DE5E980214}"/>
                </a:ext>
              </a:extLst>
            </p:cNvPr>
            <p:cNvSpPr/>
            <p:nvPr/>
          </p:nvSpPr>
          <p:spPr>
            <a:xfrm>
              <a:off x="17579987" y="4465547"/>
              <a:ext cx="1044555" cy="522278"/>
            </a:xfrm>
            <a:custGeom>
              <a:avLst/>
              <a:gdLst>
                <a:gd name="connsiteX0" fmla="*/ 1001794 w 1173345"/>
                <a:gd name="connsiteY0" fmla="*/ 15173 h 586672"/>
                <a:gd name="connsiteX1" fmla="*/ 522341 w 1173345"/>
                <a:gd name="connsiteY1" fmla="*/ 393273 h 586672"/>
                <a:gd name="connsiteX2" fmla="*/ 515261 w 1173345"/>
                <a:gd name="connsiteY2" fmla="*/ 399544 h 586672"/>
                <a:gd name="connsiteX3" fmla="*/ 515261 w 1173345"/>
                <a:gd name="connsiteY3" fmla="*/ 399544 h 586672"/>
                <a:gd name="connsiteX4" fmla="*/ 248831 w 1173345"/>
                <a:gd name="connsiteY4" fmla="*/ 436363 h 586672"/>
                <a:gd name="connsiteX5" fmla="*/ 15173 w 1173345"/>
                <a:gd name="connsiteY5" fmla="*/ 570489 h 586672"/>
                <a:gd name="connsiteX6" fmla="*/ 43495 w 1173345"/>
                <a:gd name="connsiteY6" fmla="*/ 586875 h 586672"/>
                <a:gd name="connsiteX7" fmla="*/ 298596 w 1173345"/>
                <a:gd name="connsiteY7" fmla="*/ 553900 h 586672"/>
                <a:gd name="connsiteX8" fmla="*/ 503527 w 1173345"/>
                <a:gd name="connsiteY8" fmla="*/ 567049 h 586672"/>
                <a:gd name="connsiteX9" fmla="*/ 615603 w 1173345"/>
                <a:gd name="connsiteY9" fmla="*/ 479655 h 586672"/>
                <a:gd name="connsiteX10" fmla="*/ 1159185 w 1173345"/>
                <a:gd name="connsiteY10" fmla="*/ 165078 h 586672"/>
                <a:gd name="connsiteX11" fmla="*/ 1001794 w 1173345"/>
                <a:gd name="connsiteY11" fmla="*/ 15173 h 5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3345" h="586672">
                  <a:moveTo>
                    <a:pt x="1001794" y="15173"/>
                  </a:moveTo>
                  <a:lnTo>
                    <a:pt x="522341" y="393273"/>
                  </a:lnTo>
                  <a:cubicBezTo>
                    <a:pt x="519307" y="395094"/>
                    <a:pt x="517081" y="397319"/>
                    <a:pt x="515261" y="399544"/>
                  </a:cubicBezTo>
                  <a:cubicBezTo>
                    <a:pt x="515261" y="399544"/>
                    <a:pt x="515261" y="399544"/>
                    <a:pt x="515261" y="399544"/>
                  </a:cubicBezTo>
                  <a:lnTo>
                    <a:pt x="248831" y="436363"/>
                  </a:lnTo>
                  <a:lnTo>
                    <a:pt x="15173" y="570489"/>
                  </a:lnTo>
                  <a:lnTo>
                    <a:pt x="43495" y="586875"/>
                  </a:lnTo>
                  <a:lnTo>
                    <a:pt x="298596" y="553900"/>
                  </a:lnTo>
                  <a:lnTo>
                    <a:pt x="503527" y="567049"/>
                  </a:lnTo>
                  <a:cubicBezTo>
                    <a:pt x="525579" y="567656"/>
                    <a:pt x="590516" y="522948"/>
                    <a:pt x="615603" y="479655"/>
                  </a:cubicBezTo>
                  <a:lnTo>
                    <a:pt x="1159185" y="165078"/>
                  </a:lnTo>
                  <a:lnTo>
                    <a:pt x="1001794" y="15173"/>
                  </a:lnTo>
                  <a:close/>
                </a:path>
              </a:pathLst>
            </a:custGeom>
            <a:solidFill>
              <a:srgbClr val="F28C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7" name="Freeform: Shape 771">
              <a:extLst>
                <a:ext uri="{FF2B5EF4-FFF2-40B4-BE49-F238E27FC236}">
                  <a16:creationId xmlns:a16="http://schemas.microsoft.com/office/drawing/2014/main" id="{B7AD282A-6C2E-F8E3-2EC7-AD343C7C8A1F}"/>
                </a:ext>
              </a:extLst>
            </p:cNvPr>
            <p:cNvSpPr/>
            <p:nvPr/>
          </p:nvSpPr>
          <p:spPr>
            <a:xfrm>
              <a:off x="18290465" y="4491121"/>
              <a:ext cx="252134" cy="306163"/>
            </a:xfrm>
            <a:custGeom>
              <a:avLst/>
              <a:gdLst>
                <a:gd name="connsiteX0" fmla="*/ 61095 w 283221"/>
                <a:gd name="connsiteY0" fmla="*/ 99127 h 343911"/>
                <a:gd name="connsiteX1" fmla="*/ 167506 w 283221"/>
                <a:gd name="connsiteY1" fmla="*/ 15173 h 343911"/>
                <a:gd name="connsiteX2" fmla="*/ 282817 w 283221"/>
                <a:gd name="connsiteY2" fmla="*/ 181666 h 343911"/>
                <a:gd name="connsiteX3" fmla="*/ 15173 w 283221"/>
                <a:gd name="connsiteY3" fmla="*/ 336629 h 34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221" h="343911">
                  <a:moveTo>
                    <a:pt x="61095" y="99127"/>
                  </a:moveTo>
                  <a:lnTo>
                    <a:pt x="167506" y="15173"/>
                  </a:lnTo>
                  <a:lnTo>
                    <a:pt x="282817" y="181666"/>
                  </a:lnTo>
                  <a:lnTo>
                    <a:pt x="15173" y="336629"/>
                  </a:lnTo>
                  <a:close/>
                </a:path>
              </a:pathLst>
            </a:custGeom>
            <a:solidFill>
              <a:srgbClr val="F28C70">
                <a:alpha val="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8" name="Freeform: Shape 772">
              <a:extLst>
                <a:ext uri="{FF2B5EF4-FFF2-40B4-BE49-F238E27FC236}">
                  <a16:creationId xmlns:a16="http://schemas.microsoft.com/office/drawing/2014/main" id="{4A682284-43B4-2415-7CCE-4F320E8B8FFE}"/>
                </a:ext>
              </a:extLst>
            </p:cNvPr>
            <p:cNvSpPr/>
            <p:nvPr/>
          </p:nvSpPr>
          <p:spPr>
            <a:xfrm>
              <a:off x="18414011" y="3724043"/>
              <a:ext cx="486258" cy="936498"/>
            </a:xfrm>
            <a:custGeom>
              <a:avLst/>
              <a:gdLst>
                <a:gd name="connsiteX0" fmla="*/ 436566 w 546212"/>
                <a:gd name="connsiteY0" fmla="*/ 16645 h 1051964"/>
                <a:gd name="connsiteX1" fmla="*/ 222330 w 546212"/>
                <a:gd name="connsiteY1" fmla="*/ 237759 h 1051964"/>
                <a:gd name="connsiteX2" fmla="*/ 164067 w 546212"/>
                <a:gd name="connsiteY2" fmla="*/ 742703 h 1051964"/>
                <a:gd name="connsiteX3" fmla="*/ 15173 w 546212"/>
                <a:gd name="connsiteY3" fmla="*/ 873996 h 1051964"/>
                <a:gd name="connsiteX4" fmla="*/ 153749 w 546212"/>
                <a:gd name="connsiteY4" fmla="*/ 1056269 h 1051964"/>
                <a:gd name="connsiteX5" fmla="*/ 258339 w 546212"/>
                <a:gd name="connsiteY5" fmla="*/ 994162 h 1051964"/>
                <a:gd name="connsiteX6" fmla="*/ 454976 w 546212"/>
                <a:gd name="connsiteY6" fmla="*/ 721866 h 1051964"/>
                <a:gd name="connsiteX7" fmla="*/ 542774 w 546212"/>
                <a:gd name="connsiteY7" fmla="*/ 294404 h 1051964"/>
                <a:gd name="connsiteX8" fmla="*/ 436566 w 546212"/>
                <a:gd name="connsiteY8" fmla="*/ 16645 h 105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212" h="1051964">
                  <a:moveTo>
                    <a:pt x="436566" y="16645"/>
                  </a:moveTo>
                  <a:cubicBezTo>
                    <a:pt x="304261" y="258"/>
                    <a:pt x="222531" y="123662"/>
                    <a:pt x="222330" y="237759"/>
                  </a:cubicBezTo>
                  <a:cubicBezTo>
                    <a:pt x="221722" y="474249"/>
                    <a:pt x="164067" y="742703"/>
                    <a:pt x="164067" y="742703"/>
                  </a:cubicBezTo>
                  <a:lnTo>
                    <a:pt x="15173" y="873996"/>
                  </a:lnTo>
                  <a:lnTo>
                    <a:pt x="153749" y="1056269"/>
                  </a:lnTo>
                  <a:lnTo>
                    <a:pt x="258339" y="994162"/>
                  </a:lnTo>
                  <a:cubicBezTo>
                    <a:pt x="358680" y="934484"/>
                    <a:pt x="429889" y="835963"/>
                    <a:pt x="454976" y="721866"/>
                  </a:cubicBezTo>
                  <a:cubicBezTo>
                    <a:pt x="486736" y="576816"/>
                    <a:pt x="528411" y="382607"/>
                    <a:pt x="542774" y="294404"/>
                  </a:cubicBezTo>
                  <a:cubicBezTo>
                    <a:pt x="562801" y="172821"/>
                    <a:pt x="515058" y="26355"/>
                    <a:pt x="436566" y="166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399" name="Freeform: Shape 835">
              <a:extLst>
                <a:ext uri="{FF2B5EF4-FFF2-40B4-BE49-F238E27FC236}">
                  <a16:creationId xmlns:a16="http://schemas.microsoft.com/office/drawing/2014/main" id="{3E95D3C5-B300-6EF7-7E66-506D8DAE80A9}"/>
                </a:ext>
              </a:extLst>
            </p:cNvPr>
            <p:cNvSpPr/>
            <p:nvPr/>
          </p:nvSpPr>
          <p:spPr>
            <a:xfrm>
              <a:off x="19402917" y="8992974"/>
              <a:ext cx="360192" cy="432230"/>
            </a:xfrm>
            <a:custGeom>
              <a:avLst/>
              <a:gdLst>
                <a:gd name="connsiteX0" fmla="*/ 408851 w 404601"/>
                <a:gd name="connsiteY0" fmla="*/ 390238 h 485522"/>
                <a:gd name="connsiteX1" fmla="*/ 172765 w 404601"/>
                <a:gd name="connsiteY1" fmla="*/ 475205 h 485522"/>
                <a:gd name="connsiteX2" fmla="*/ 15173 w 404601"/>
                <a:gd name="connsiteY2" fmla="*/ 79100 h 485522"/>
                <a:gd name="connsiteX3" fmla="*/ 225767 w 404601"/>
                <a:gd name="connsiteY3" fmla="*/ 15173 h 48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601" h="485522">
                  <a:moveTo>
                    <a:pt x="408851" y="390238"/>
                  </a:moveTo>
                  <a:lnTo>
                    <a:pt x="172765" y="475205"/>
                  </a:lnTo>
                  <a:lnTo>
                    <a:pt x="15173" y="79100"/>
                  </a:lnTo>
                  <a:lnTo>
                    <a:pt x="225767" y="15173"/>
                  </a:lnTo>
                  <a:close/>
                </a:path>
              </a:pathLst>
            </a:custGeom>
            <a:solidFill>
              <a:srgbClr val="F7C8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0" name="Freeform: Shape 836">
              <a:extLst>
                <a:ext uri="{FF2B5EF4-FFF2-40B4-BE49-F238E27FC236}">
                  <a16:creationId xmlns:a16="http://schemas.microsoft.com/office/drawing/2014/main" id="{648DC650-41CA-7598-6CCF-51A5186CBA27}"/>
                </a:ext>
              </a:extLst>
            </p:cNvPr>
            <p:cNvSpPr/>
            <p:nvPr/>
          </p:nvSpPr>
          <p:spPr>
            <a:xfrm>
              <a:off x="16470793" y="10735424"/>
              <a:ext cx="1098584" cy="342182"/>
            </a:xfrm>
            <a:custGeom>
              <a:avLst/>
              <a:gdLst>
                <a:gd name="connsiteX0" fmla="*/ 1209337 w 1234035"/>
                <a:gd name="connsiteY0" fmla="*/ 100516 h 384371"/>
                <a:gd name="connsiteX1" fmla="*/ 662519 w 1234035"/>
                <a:gd name="connsiteY1" fmla="*/ 172130 h 384371"/>
                <a:gd name="connsiteX2" fmla="*/ 401348 w 1234035"/>
                <a:gd name="connsiteY2" fmla="*/ 188314 h 384371"/>
                <a:gd name="connsiteX3" fmla="*/ 105584 w 1234035"/>
                <a:gd name="connsiteY3" fmla="*/ 113665 h 384371"/>
                <a:gd name="connsiteX4" fmla="*/ 21225 w 1234035"/>
                <a:gd name="connsiteY4" fmla="*/ 18585 h 384371"/>
                <a:gd name="connsiteX5" fmla="*/ 60471 w 1234035"/>
                <a:gd name="connsiteY5" fmla="*/ 288656 h 384371"/>
                <a:gd name="connsiteX6" fmla="*/ 268235 w 1234035"/>
                <a:gd name="connsiteY6" fmla="*/ 337209 h 384371"/>
                <a:gd name="connsiteX7" fmla="*/ 325081 w 1234035"/>
                <a:gd name="connsiteY7" fmla="*/ 368160 h 384371"/>
                <a:gd name="connsiteX8" fmla="*/ 337219 w 1234035"/>
                <a:gd name="connsiteY8" fmla="*/ 370790 h 384371"/>
                <a:gd name="connsiteX9" fmla="*/ 707429 w 1234035"/>
                <a:gd name="connsiteY9" fmla="*/ 368970 h 384371"/>
                <a:gd name="connsiteX10" fmla="*/ 1220666 w 1234035"/>
                <a:gd name="connsiteY10" fmla="*/ 382321 h 384371"/>
                <a:gd name="connsiteX11" fmla="*/ 1209337 w 1234035"/>
                <a:gd name="connsiteY11" fmla="*/ 100516 h 38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035" h="384371">
                  <a:moveTo>
                    <a:pt x="1209337" y="100516"/>
                  </a:moveTo>
                  <a:lnTo>
                    <a:pt x="662519" y="172130"/>
                  </a:lnTo>
                  <a:cubicBezTo>
                    <a:pt x="545791" y="183459"/>
                    <a:pt x="437964" y="197418"/>
                    <a:pt x="401348" y="188314"/>
                  </a:cubicBezTo>
                  <a:cubicBezTo>
                    <a:pt x="345514" y="181639"/>
                    <a:pt x="215029" y="150686"/>
                    <a:pt x="105584" y="113665"/>
                  </a:cubicBezTo>
                  <a:cubicBezTo>
                    <a:pt x="84545" y="101730"/>
                    <a:pt x="43882" y="-5085"/>
                    <a:pt x="21225" y="18585"/>
                  </a:cubicBezTo>
                  <a:cubicBezTo>
                    <a:pt x="-1230" y="42253"/>
                    <a:pt x="44894" y="258918"/>
                    <a:pt x="60471" y="288656"/>
                  </a:cubicBezTo>
                  <a:cubicBezTo>
                    <a:pt x="64720" y="296950"/>
                    <a:pt x="179424" y="316168"/>
                    <a:pt x="268235" y="337209"/>
                  </a:cubicBezTo>
                  <a:cubicBezTo>
                    <a:pt x="268841" y="337410"/>
                    <a:pt x="307682" y="360069"/>
                    <a:pt x="325081" y="368160"/>
                  </a:cubicBezTo>
                  <a:cubicBezTo>
                    <a:pt x="329127" y="369981"/>
                    <a:pt x="333172" y="370790"/>
                    <a:pt x="337219" y="370790"/>
                  </a:cubicBezTo>
                  <a:lnTo>
                    <a:pt x="707429" y="368970"/>
                  </a:lnTo>
                  <a:lnTo>
                    <a:pt x="1220666" y="382321"/>
                  </a:lnTo>
                  <a:lnTo>
                    <a:pt x="1209337" y="100516"/>
                  </a:lnTo>
                  <a:close/>
                </a:path>
              </a:pathLst>
            </a:custGeom>
            <a:solidFill>
              <a:srgbClr val="F7C8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1" name="Freeform: Shape 837">
              <a:extLst>
                <a:ext uri="{FF2B5EF4-FFF2-40B4-BE49-F238E27FC236}">
                  <a16:creationId xmlns:a16="http://schemas.microsoft.com/office/drawing/2014/main" id="{A780F568-2154-C0E2-846A-4C99D600E4AA}"/>
                </a:ext>
              </a:extLst>
            </p:cNvPr>
            <p:cNvSpPr/>
            <p:nvPr/>
          </p:nvSpPr>
          <p:spPr>
            <a:xfrm>
              <a:off x="16460429" y="10716924"/>
              <a:ext cx="486258" cy="378201"/>
            </a:xfrm>
            <a:custGeom>
              <a:avLst/>
              <a:gdLst>
                <a:gd name="connsiteX0" fmla="*/ 533764 w 546212"/>
                <a:gd name="connsiteY0" fmla="*/ 390560 h 424831"/>
                <a:gd name="connsiteX1" fmla="*/ 153641 w 546212"/>
                <a:gd name="connsiteY1" fmla="*/ 259671 h 424831"/>
                <a:gd name="connsiteX2" fmla="*/ 126127 w 546212"/>
                <a:gd name="connsiteY2" fmla="*/ 137482 h 424831"/>
                <a:gd name="connsiteX3" fmla="*/ 50872 w 546212"/>
                <a:gd name="connsiteY3" fmla="*/ 19742 h 424831"/>
                <a:gd name="connsiteX4" fmla="*/ 15267 w 546212"/>
                <a:gd name="connsiteY4" fmla="*/ 45435 h 424831"/>
                <a:gd name="connsiteX5" fmla="*/ 73529 w 546212"/>
                <a:gd name="connsiteY5" fmla="*/ 323801 h 424831"/>
                <a:gd name="connsiteX6" fmla="*/ 212307 w 546212"/>
                <a:gd name="connsiteY6" fmla="*/ 349492 h 424831"/>
                <a:gd name="connsiteX7" fmla="*/ 253576 w 546212"/>
                <a:gd name="connsiteY7" fmla="*/ 368105 h 424831"/>
                <a:gd name="connsiteX8" fmla="*/ 107313 w 546212"/>
                <a:gd name="connsiteY8" fmla="*/ 377410 h 424831"/>
                <a:gd name="connsiteX9" fmla="*/ 108325 w 546212"/>
                <a:gd name="connsiteY9" fmla="*/ 400270 h 424831"/>
                <a:gd name="connsiteX10" fmla="*/ 362617 w 546212"/>
                <a:gd name="connsiteY10" fmla="*/ 413218 h 424831"/>
                <a:gd name="connsiteX11" fmla="*/ 362617 w 546212"/>
                <a:gd name="connsiteY11" fmla="*/ 413218 h 424831"/>
                <a:gd name="connsiteX12" fmla="*/ 533764 w 546212"/>
                <a:gd name="connsiteY12" fmla="*/ 390560 h 42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6212" h="424831">
                  <a:moveTo>
                    <a:pt x="533764" y="390560"/>
                  </a:moveTo>
                  <a:cubicBezTo>
                    <a:pt x="533764" y="390560"/>
                    <a:pt x="249935" y="304582"/>
                    <a:pt x="153641" y="259671"/>
                  </a:cubicBezTo>
                  <a:cubicBezTo>
                    <a:pt x="122688" y="245308"/>
                    <a:pt x="127341" y="192912"/>
                    <a:pt x="126127" y="137482"/>
                  </a:cubicBezTo>
                  <a:cubicBezTo>
                    <a:pt x="129365" y="129996"/>
                    <a:pt x="66853" y="29857"/>
                    <a:pt x="50872" y="19742"/>
                  </a:cubicBezTo>
                  <a:cubicBezTo>
                    <a:pt x="33675" y="8818"/>
                    <a:pt x="16683" y="17517"/>
                    <a:pt x="15267" y="45435"/>
                  </a:cubicBezTo>
                  <a:cubicBezTo>
                    <a:pt x="13244" y="84884"/>
                    <a:pt x="44196" y="317125"/>
                    <a:pt x="73529" y="323801"/>
                  </a:cubicBezTo>
                  <a:lnTo>
                    <a:pt x="212307" y="349492"/>
                  </a:lnTo>
                  <a:lnTo>
                    <a:pt x="253576" y="368105"/>
                  </a:lnTo>
                  <a:cubicBezTo>
                    <a:pt x="212712" y="373163"/>
                    <a:pt x="168409" y="375388"/>
                    <a:pt x="107313" y="377410"/>
                  </a:cubicBezTo>
                  <a:cubicBezTo>
                    <a:pt x="105291" y="384895"/>
                    <a:pt x="104886" y="392583"/>
                    <a:pt x="108325" y="400270"/>
                  </a:cubicBezTo>
                  <a:cubicBezTo>
                    <a:pt x="202395" y="400270"/>
                    <a:pt x="306984" y="400675"/>
                    <a:pt x="362617" y="413218"/>
                  </a:cubicBezTo>
                  <a:lnTo>
                    <a:pt x="362617" y="413218"/>
                  </a:lnTo>
                  <a:cubicBezTo>
                    <a:pt x="417238" y="425355"/>
                    <a:pt x="474692" y="412004"/>
                    <a:pt x="533764" y="390560"/>
                  </a:cubicBezTo>
                  <a:close/>
                </a:path>
              </a:pathLst>
            </a:custGeom>
            <a:solidFill>
              <a:srgbClr val="2B34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2" name="Freeform: Shape 838">
              <a:extLst>
                <a:ext uri="{FF2B5EF4-FFF2-40B4-BE49-F238E27FC236}">
                  <a16:creationId xmlns:a16="http://schemas.microsoft.com/office/drawing/2014/main" id="{4104BED1-FCDF-7625-3B21-04CF6AD9F6D2}"/>
                </a:ext>
              </a:extLst>
            </p:cNvPr>
            <p:cNvSpPr/>
            <p:nvPr/>
          </p:nvSpPr>
          <p:spPr>
            <a:xfrm>
              <a:off x="18428238" y="9786655"/>
              <a:ext cx="1494794" cy="1260670"/>
            </a:xfrm>
            <a:custGeom>
              <a:avLst/>
              <a:gdLst>
                <a:gd name="connsiteX0" fmla="*/ 1677074 w 1679097"/>
                <a:gd name="connsiteY0" fmla="*/ 889921 h 1416106"/>
                <a:gd name="connsiteX1" fmla="*/ 1586241 w 1679097"/>
                <a:gd name="connsiteY1" fmla="*/ 829839 h 1416106"/>
                <a:gd name="connsiteX2" fmla="*/ 198862 w 1679097"/>
                <a:gd name="connsiteY2" fmla="*/ 15173 h 1416106"/>
                <a:gd name="connsiteX3" fmla="*/ 15173 w 1679097"/>
                <a:gd name="connsiteY3" fmla="*/ 393475 h 1416106"/>
                <a:gd name="connsiteX4" fmla="*/ 1201869 w 1679097"/>
                <a:gd name="connsiteY4" fmla="*/ 1420558 h 141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9097" h="1416106">
                  <a:moveTo>
                    <a:pt x="1677074" y="889921"/>
                  </a:moveTo>
                  <a:lnTo>
                    <a:pt x="1586241" y="829839"/>
                  </a:lnTo>
                  <a:lnTo>
                    <a:pt x="198862" y="15173"/>
                  </a:lnTo>
                  <a:lnTo>
                    <a:pt x="15173" y="393475"/>
                  </a:lnTo>
                  <a:lnTo>
                    <a:pt x="1201869" y="142055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3" name="Freeform: Shape 839">
              <a:extLst>
                <a:ext uri="{FF2B5EF4-FFF2-40B4-BE49-F238E27FC236}">
                  <a16:creationId xmlns:a16="http://schemas.microsoft.com/office/drawing/2014/main" id="{AAB89DCC-3458-F99A-2B89-14E5C0596C40}"/>
                </a:ext>
              </a:extLst>
            </p:cNvPr>
            <p:cNvSpPr/>
            <p:nvPr/>
          </p:nvSpPr>
          <p:spPr>
            <a:xfrm>
              <a:off x="17224298" y="10244638"/>
              <a:ext cx="2935560" cy="828440"/>
            </a:xfrm>
            <a:custGeom>
              <a:avLst/>
              <a:gdLst>
                <a:gd name="connsiteX0" fmla="*/ 3294268 w 3297504"/>
                <a:gd name="connsiteY0" fmla="*/ 587078 h 930584"/>
                <a:gd name="connsiteX1" fmla="*/ 3104915 w 3297504"/>
                <a:gd name="connsiteY1" fmla="*/ 15173 h 930584"/>
                <a:gd name="connsiteX2" fmla="*/ 2604624 w 3297504"/>
                <a:gd name="connsiteY2" fmla="*/ 118549 h 930584"/>
                <a:gd name="connsiteX3" fmla="*/ 2581158 w 3297504"/>
                <a:gd name="connsiteY3" fmla="*/ 308509 h 930584"/>
                <a:gd name="connsiteX4" fmla="*/ 1312528 w 3297504"/>
                <a:gd name="connsiteY4" fmla="*/ 502313 h 930584"/>
                <a:gd name="connsiteX5" fmla="*/ 15173 w 3297504"/>
                <a:gd name="connsiteY5" fmla="*/ 693893 h 930584"/>
                <a:gd name="connsiteX6" fmla="*/ 24479 w 3297504"/>
                <a:gd name="connsiteY6" fmla="*/ 926337 h 930584"/>
                <a:gd name="connsiteX7" fmla="*/ 2963507 w 3297504"/>
                <a:gd name="connsiteY7" fmla="*/ 927954 h 930584"/>
                <a:gd name="connsiteX8" fmla="*/ 3294268 w 3297504"/>
                <a:gd name="connsiteY8" fmla="*/ 587078 h 9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7504" h="930584">
                  <a:moveTo>
                    <a:pt x="3294268" y="587078"/>
                  </a:moveTo>
                  <a:cubicBezTo>
                    <a:pt x="3297504" y="387407"/>
                    <a:pt x="3259674" y="231837"/>
                    <a:pt x="3104915" y="15173"/>
                  </a:cubicBezTo>
                  <a:lnTo>
                    <a:pt x="2604624" y="118549"/>
                  </a:lnTo>
                  <a:lnTo>
                    <a:pt x="2581158" y="308509"/>
                  </a:lnTo>
                  <a:lnTo>
                    <a:pt x="1312528" y="502313"/>
                  </a:lnTo>
                  <a:lnTo>
                    <a:pt x="15173" y="693893"/>
                  </a:lnTo>
                  <a:lnTo>
                    <a:pt x="24479" y="926337"/>
                  </a:lnTo>
                  <a:cubicBezTo>
                    <a:pt x="24479" y="926337"/>
                    <a:pt x="2950559" y="927954"/>
                    <a:pt x="2963507" y="927954"/>
                  </a:cubicBezTo>
                  <a:cubicBezTo>
                    <a:pt x="3234184" y="928562"/>
                    <a:pt x="3292649" y="681957"/>
                    <a:pt x="3294268" y="58707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4" name="Freeform: Shape 840">
              <a:extLst>
                <a:ext uri="{FF2B5EF4-FFF2-40B4-BE49-F238E27FC236}">
                  <a16:creationId xmlns:a16="http://schemas.microsoft.com/office/drawing/2014/main" id="{786518CC-ECDE-763F-F49E-6F299B96C040}"/>
                </a:ext>
              </a:extLst>
            </p:cNvPr>
            <p:cNvSpPr/>
            <p:nvPr/>
          </p:nvSpPr>
          <p:spPr>
            <a:xfrm>
              <a:off x="16899042" y="10428877"/>
              <a:ext cx="936498" cy="828440"/>
            </a:xfrm>
            <a:custGeom>
              <a:avLst/>
              <a:gdLst>
                <a:gd name="connsiteX0" fmla="*/ 1036594 w 1051964"/>
                <a:gd name="connsiteY0" fmla="*/ 15173 h 930584"/>
                <a:gd name="connsiteX1" fmla="*/ 618437 w 1051964"/>
                <a:gd name="connsiteY1" fmla="*/ 439599 h 930584"/>
                <a:gd name="connsiteX2" fmla="*/ 412900 w 1051964"/>
                <a:gd name="connsiteY2" fmla="*/ 618231 h 930584"/>
                <a:gd name="connsiteX3" fmla="*/ 132713 w 1051964"/>
                <a:gd name="connsiteY3" fmla="*/ 743658 h 930584"/>
                <a:gd name="connsiteX4" fmla="*/ 15379 w 1051964"/>
                <a:gd name="connsiteY4" fmla="*/ 718371 h 930584"/>
                <a:gd name="connsiteX5" fmla="*/ 184907 w 1051964"/>
                <a:gd name="connsiteY5" fmla="*/ 917434 h 930584"/>
                <a:gd name="connsiteX6" fmla="*/ 379520 w 1051964"/>
                <a:gd name="connsiteY6" fmla="*/ 826196 h 930584"/>
                <a:gd name="connsiteX7" fmla="*/ 441829 w 1051964"/>
                <a:gd name="connsiteY7" fmla="*/ 815879 h 930584"/>
                <a:gd name="connsiteX8" fmla="*/ 453158 w 1051964"/>
                <a:gd name="connsiteY8" fmla="*/ 810417 h 930584"/>
                <a:gd name="connsiteX9" fmla="*/ 755193 w 1051964"/>
                <a:gd name="connsiteY9" fmla="*/ 574534 h 930584"/>
                <a:gd name="connsiteX10" fmla="*/ 1050148 w 1051964"/>
                <a:gd name="connsiteY10" fmla="*/ 358882 h 930584"/>
                <a:gd name="connsiteX11" fmla="*/ 1036594 w 1051964"/>
                <a:gd name="connsiteY11" fmla="*/ 15173 h 9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1964" h="930584">
                  <a:moveTo>
                    <a:pt x="1036594" y="15173"/>
                  </a:moveTo>
                  <a:lnTo>
                    <a:pt x="618437" y="439599"/>
                  </a:lnTo>
                  <a:cubicBezTo>
                    <a:pt x="528616" y="522947"/>
                    <a:pt x="447493" y="602856"/>
                    <a:pt x="412900" y="618231"/>
                  </a:cubicBezTo>
                  <a:cubicBezTo>
                    <a:pt x="363741" y="648172"/>
                    <a:pt x="241348" y="705018"/>
                    <a:pt x="132713" y="743658"/>
                  </a:cubicBezTo>
                  <a:cubicBezTo>
                    <a:pt x="109449" y="747097"/>
                    <a:pt x="21852" y="684383"/>
                    <a:pt x="15379" y="718371"/>
                  </a:cubicBezTo>
                  <a:cubicBezTo>
                    <a:pt x="8905" y="752155"/>
                    <a:pt x="156989" y="902464"/>
                    <a:pt x="184907" y="917434"/>
                  </a:cubicBezTo>
                  <a:cubicBezTo>
                    <a:pt x="192797" y="921683"/>
                    <a:pt x="296375" y="865039"/>
                    <a:pt x="379520" y="826196"/>
                  </a:cubicBezTo>
                  <a:cubicBezTo>
                    <a:pt x="380128" y="825994"/>
                    <a:pt x="423419" y="820127"/>
                    <a:pt x="441829" y="815879"/>
                  </a:cubicBezTo>
                  <a:cubicBezTo>
                    <a:pt x="446078" y="814867"/>
                    <a:pt x="449719" y="813047"/>
                    <a:pt x="453158" y="810417"/>
                  </a:cubicBezTo>
                  <a:lnTo>
                    <a:pt x="755193" y="574534"/>
                  </a:lnTo>
                  <a:lnTo>
                    <a:pt x="1050148" y="358882"/>
                  </a:lnTo>
                  <a:lnTo>
                    <a:pt x="1036594" y="15173"/>
                  </a:lnTo>
                  <a:close/>
                </a:path>
              </a:pathLst>
            </a:custGeom>
            <a:solidFill>
              <a:srgbClr val="F7C8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5" name="Freeform: Shape 841">
              <a:extLst>
                <a:ext uri="{FF2B5EF4-FFF2-40B4-BE49-F238E27FC236}">
                  <a16:creationId xmlns:a16="http://schemas.microsoft.com/office/drawing/2014/main" id="{C40CA265-B36D-E13F-329B-2D953B88EF22}"/>
                </a:ext>
              </a:extLst>
            </p:cNvPr>
            <p:cNvSpPr/>
            <p:nvPr/>
          </p:nvSpPr>
          <p:spPr>
            <a:xfrm>
              <a:off x="16883675" y="11030347"/>
              <a:ext cx="558297" cy="270143"/>
            </a:xfrm>
            <a:custGeom>
              <a:avLst/>
              <a:gdLst>
                <a:gd name="connsiteX0" fmla="*/ 621336 w 627132"/>
                <a:gd name="connsiteY0" fmla="*/ 16847 h 303451"/>
                <a:gd name="connsiteX1" fmla="*/ 243437 w 627132"/>
                <a:gd name="connsiteY1" fmla="*/ 148950 h 303451"/>
                <a:gd name="connsiteX2" fmla="*/ 158875 w 627132"/>
                <a:gd name="connsiteY2" fmla="*/ 64995 h 303451"/>
                <a:gd name="connsiteX3" fmla="*/ 37294 w 627132"/>
                <a:gd name="connsiteY3" fmla="*/ 15228 h 303451"/>
                <a:gd name="connsiteX4" fmla="*/ 21109 w 627132"/>
                <a:gd name="connsiteY4" fmla="*/ 58926 h 303451"/>
                <a:gd name="connsiteX5" fmla="*/ 210463 w 627132"/>
                <a:gd name="connsiteY5" fmla="*/ 252729 h 303451"/>
                <a:gd name="connsiteX6" fmla="*/ 337102 w 627132"/>
                <a:gd name="connsiteY6" fmla="*/ 186173 h 303451"/>
                <a:gd name="connsiteX7" fmla="*/ 380395 w 627132"/>
                <a:gd name="connsiteY7" fmla="*/ 175452 h 303451"/>
                <a:gd name="connsiteX8" fmla="*/ 265488 w 627132"/>
                <a:gd name="connsiteY8" fmla="*/ 275792 h 303451"/>
                <a:gd name="connsiteX9" fmla="*/ 277828 w 627132"/>
                <a:gd name="connsiteY9" fmla="*/ 294202 h 303451"/>
                <a:gd name="connsiteX10" fmla="*/ 492471 w 627132"/>
                <a:gd name="connsiteY10" fmla="*/ 144094 h 303451"/>
                <a:gd name="connsiteX11" fmla="*/ 492471 w 627132"/>
                <a:gd name="connsiteY11" fmla="*/ 144094 h 303451"/>
                <a:gd name="connsiteX12" fmla="*/ 621336 w 627132"/>
                <a:gd name="connsiteY12" fmla="*/ 16847 h 30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132" h="303451">
                  <a:moveTo>
                    <a:pt x="621336" y="16847"/>
                  </a:moveTo>
                  <a:cubicBezTo>
                    <a:pt x="621336" y="16847"/>
                    <a:pt x="345195" y="125280"/>
                    <a:pt x="243437" y="148950"/>
                  </a:cubicBezTo>
                  <a:cubicBezTo>
                    <a:pt x="210664" y="156636"/>
                    <a:pt x="187804" y="110310"/>
                    <a:pt x="158875" y="64995"/>
                  </a:cubicBezTo>
                  <a:cubicBezTo>
                    <a:pt x="157662" y="56700"/>
                    <a:pt x="55702" y="13408"/>
                    <a:pt x="37294" y="15228"/>
                  </a:cubicBezTo>
                  <a:cubicBezTo>
                    <a:pt x="17670" y="17252"/>
                    <a:pt x="8162" y="35055"/>
                    <a:pt x="21109" y="58926"/>
                  </a:cubicBezTo>
                  <a:cubicBezTo>
                    <a:pt x="39519" y="92710"/>
                    <a:pt x="182949" y="265677"/>
                    <a:pt x="210463" y="252729"/>
                  </a:cubicBezTo>
                  <a:lnTo>
                    <a:pt x="337102" y="186173"/>
                  </a:lnTo>
                  <a:lnTo>
                    <a:pt x="380395" y="175452"/>
                  </a:lnTo>
                  <a:cubicBezTo>
                    <a:pt x="349444" y="205594"/>
                    <a:pt x="314242" y="235332"/>
                    <a:pt x="265488" y="275792"/>
                  </a:cubicBezTo>
                  <a:cubicBezTo>
                    <a:pt x="267713" y="283277"/>
                    <a:pt x="271355" y="289751"/>
                    <a:pt x="277828" y="294202"/>
                  </a:cubicBezTo>
                  <a:cubicBezTo>
                    <a:pt x="354905" y="234726"/>
                    <a:pt x="440680" y="168775"/>
                    <a:pt x="492471" y="144094"/>
                  </a:cubicBezTo>
                  <a:lnTo>
                    <a:pt x="492471" y="144094"/>
                  </a:lnTo>
                  <a:cubicBezTo>
                    <a:pt x="543652" y="119414"/>
                    <a:pt x="583707" y="72075"/>
                    <a:pt x="621336" y="16847"/>
                  </a:cubicBezTo>
                  <a:close/>
                </a:path>
              </a:pathLst>
            </a:custGeom>
            <a:solidFill>
              <a:srgbClr val="2B347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6" name="Freeform: Shape 842">
              <a:extLst>
                <a:ext uri="{FF2B5EF4-FFF2-40B4-BE49-F238E27FC236}">
                  <a16:creationId xmlns:a16="http://schemas.microsoft.com/office/drawing/2014/main" id="{7F531EF0-C1C2-DDFA-4D30-8E70B7B85555}"/>
                </a:ext>
              </a:extLst>
            </p:cNvPr>
            <p:cNvSpPr/>
            <p:nvPr/>
          </p:nvSpPr>
          <p:spPr>
            <a:xfrm>
              <a:off x="17623571" y="9767803"/>
              <a:ext cx="1080574" cy="1044555"/>
            </a:xfrm>
            <a:custGeom>
              <a:avLst/>
              <a:gdLst>
                <a:gd name="connsiteX0" fmla="*/ 1202274 w 1213805"/>
                <a:gd name="connsiteY0" fmla="*/ 206888 h 1173345"/>
                <a:gd name="connsiteX1" fmla="*/ 1016359 w 1213805"/>
                <a:gd name="connsiteY1" fmla="*/ 15310 h 1173345"/>
                <a:gd name="connsiteX2" fmla="*/ 909140 w 1213805"/>
                <a:gd name="connsiteY2" fmla="*/ 61434 h 1173345"/>
                <a:gd name="connsiteX3" fmla="*/ 902666 w 1213805"/>
                <a:gd name="connsiteY3" fmla="*/ 67705 h 1173345"/>
                <a:gd name="connsiteX4" fmla="*/ 15173 w 1213805"/>
                <a:gd name="connsiteY4" fmla="*/ 954188 h 1173345"/>
                <a:gd name="connsiteX5" fmla="*/ 173978 w 1213805"/>
                <a:gd name="connsiteY5" fmla="*/ 1176921 h 1173345"/>
                <a:gd name="connsiteX6" fmla="*/ 709873 w 1213805"/>
                <a:gd name="connsiteY6" fmla="*/ 828357 h 1173345"/>
                <a:gd name="connsiteX7" fmla="*/ 1081297 w 1213805"/>
                <a:gd name="connsiteY7" fmla="*/ 487682 h 1173345"/>
                <a:gd name="connsiteX8" fmla="*/ 1159790 w 1213805"/>
                <a:gd name="connsiteY8" fmla="*/ 395635 h 1173345"/>
                <a:gd name="connsiteX9" fmla="*/ 1165860 w 1213805"/>
                <a:gd name="connsiteY9" fmla="*/ 389161 h 1173345"/>
                <a:gd name="connsiteX10" fmla="*/ 1170310 w 1213805"/>
                <a:gd name="connsiteY10" fmla="*/ 384306 h 1173345"/>
                <a:gd name="connsiteX11" fmla="*/ 1202274 w 1213805"/>
                <a:gd name="connsiteY11" fmla="*/ 206888 h 117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3805" h="1173345">
                  <a:moveTo>
                    <a:pt x="1202274" y="206888"/>
                  </a:moveTo>
                  <a:cubicBezTo>
                    <a:pt x="1197823" y="97241"/>
                    <a:pt x="1114677" y="11263"/>
                    <a:pt x="1016359" y="15310"/>
                  </a:cubicBezTo>
                  <a:cubicBezTo>
                    <a:pt x="975292" y="16928"/>
                    <a:pt x="938069" y="34124"/>
                    <a:pt x="909140" y="61434"/>
                  </a:cubicBezTo>
                  <a:cubicBezTo>
                    <a:pt x="909140" y="61434"/>
                    <a:pt x="904083" y="66290"/>
                    <a:pt x="902666" y="67705"/>
                  </a:cubicBezTo>
                  <a:lnTo>
                    <a:pt x="15173" y="954188"/>
                  </a:lnTo>
                  <a:lnTo>
                    <a:pt x="173978" y="1176921"/>
                  </a:lnTo>
                  <a:lnTo>
                    <a:pt x="709873" y="828357"/>
                  </a:lnTo>
                  <a:cubicBezTo>
                    <a:pt x="847236" y="730443"/>
                    <a:pt x="971853" y="616144"/>
                    <a:pt x="1081297" y="487682"/>
                  </a:cubicBezTo>
                  <a:lnTo>
                    <a:pt x="1159790" y="395635"/>
                  </a:lnTo>
                  <a:cubicBezTo>
                    <a:pt x="1162016" y="393613"/>
                    <a:pt x="1163836" y="391386"/>
                    <a:pt x="1165860" y="389161"/>
                  </a:cubicBezTo>
                  <a:lnTo>
                    <a:pt x="1170310" y="384306"/>
                  </a:lnTo>
                  <a:cubicBezTo>
                    <a:pt x="1202678" y="346881"/>
                    <a:pt x="1204499" y="263533"/>
                    <a:pt x="1202274" y="20688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7" name="Freeform: Shape 843">
              <a:extLst>
                <a:ext uri="{FF2B5EF4-FFF2-40B4-BE49-F238E27FC236}">
                  <a16:creationId xmlns:a16="http://schemas.microsoft.com/office/drawing/2014/main" id="{DD7EA5F9-9BED-7758-B528-7D37D96BF398}"/>
                </a:ext>
              </a:extLst>
            </p:cNvPr>
            <p:cNvSpPr/>
            <p:nvPr/>
          </p:nvSpPr>
          <p:spPr>
            <a:xfrm>
              <a:off x="18249546" y="8848951"/>
              <a:ext cx="108058" cy="360192"/>
            </a:xfrm>
            <a:custGeom>
              <a:avLst/>
              <a:gdLst>
                <a:gd name="connsiteX0" fmla="*/ 120208 w 121380"/>
                <a:gd name="connsiteY0" fmla="*/ 396449 h 404601"/>
                <a:gd name="connsiteX1" fmla="*/ 24520 w 121380"/>
                <a:gd name="connsiteY1" fmla="*/ 18348 h 404601"/>
                <a:gd name="connsiteX2" fmla="*/ 55675 w 121380"/>
                <a:gd name="connsiteY2" fmla="*/ 306425 h 404601"/>
                <a:gd name="connsiteX3" fmla="*/ 120208 w 121380"/>
                <a:gd name="connsiteY3" fmla="*/ 396449 h 40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0" h="404601">
                  <a:moveTo>
                    <a:pt x="120208" y="396449"/>
                  </a:moveTo>
                  <a:cubicBezTo>
                    <a:pt x="114949" y="394426"/>
                    <a:pt x="85008" y="89558"/>
                    <a:pt x="24520" y="18348"/>
                  </a:cubicBezTo>
                  <a:cubicBezTo>
                    <a:pt x="-8252" y="-20291"/>
                    <a:pt x="55675" y="306425"/>
                    <a:pt x="55675" y="306425"/>
                  </a:cubicBezTo>
                  <a:lnTo>
                    <a:pt x="120208" y="396449"/>
                  </a:lnTo>
                  <a:close/>
                </a:path>
              </a:pathLst>
            </a:custGeom>
            <a:solidFill>
              <a:srgbClr val="EABB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8" name="Freeform: Shape 844">
              <a:extLst>
                <a:ext uri="{FF2B5EF4-FFF2-40B4-BE49-F238E27FC236}">
                  <a16:creationId xmlns:a16="http://schemas.microsoft.com/office/drawing/2014/main" id="{EAFDBDF2-150E-37B6-923A-29E43A8964B9}"/>
                </a:ext>
              </a:extLst>
            </p:cNvPr>
            <p:cNvSpPr/>
            <p:nvPr/>
          </p:nvSpPr>
          <p:spPr>
            <a:xfrm>
              <a:off x="18128763" y="8742664"/>
              <a:ext cx="324173" cy="558297"/>
            </a:xfrm>
            <a:custGeom>
              <a:avLst/>
              <a:gdLst>
                <a:gd name="connsiteX0" fmla="*/ 350156 w 364141"/>
                <a:gd name="connsiteY0" fmla="*/ 621037 h 627132"/>
                <a:gd name="connsiteX1" fmla="*/ 343277 w 364141"/>
                <a:gd name="connsiteY1" fmla="*/ 624678 h 627132"/>
                <a:gd name="connsiteX2" fmla="*/ 320013 w 364141"/>
                <a:gd name="connsiteY2" fmla="*/ 617395 h 627132"/>
                <a:gd name="connsiteX3" fmla="*/ 17168 w 364141"/>
                <a:gd name="connsiteY3" fmla="*/ 43872 h 627132"/>
                <a:gd name="connsiteX4" fmla="*/ 24452 w 364141"/>
                <a:gd name="connsiteY4" fmla="*/ 20810 h 627132"/>
                <a:gd name="connsiteX5" fmla="*/ 31329 w 364141"/>
                <a:gd name="connsiteY5" fmla="*/ 17168 h 627132"/>
                <a:gd name="connsiteX6" fmla="*/ 54595 w 364141"/>
                <a:gd name="connsiteY6" fmla="*/ 24452 h 627132"/>
                <a:gd name="connsiteX7" fmla="*/ 357438 w 364141"/>
                <a:gd name="connsiteY7" fmla="*/ 597975 h 627132"/>
                <a:gd name="connsiteX8" fmla="*/ 350156 w 364141"/>
                <a:gd name="connsiteY8" fmla="*/ 621037 h 62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141" h="627132">
                  <a:moveTo>
                    <a:pt x="350156" y="621037"/>
                  </a:moveTo>
                  <a:lnTo>
                    <a:pt x="343277" y="624678"/>
                  </a:lnTo>
                  <a:cubicBezTo>
                    <a:pt x="334781" y="629129"/>
                    <a:pt x="324463" y="625892"/>
                    <a:pt x="320013" y="617395"/>
                  </a:cubicBezTo>
                  <a:lnTo>
                    <a:pt x="17168" y="43872"/>
                  </a:lnTo>
                  <a:cubicBezTo>
                    <a:pt x="12718" y="35578"/>
                    <a:pt x="15954" y="25261"/>
                    <a:pt x="24452" y="20810"/>
                  </a:cubicBezTo>
                  <a:lnTo>
                    <a:pt x="31329" y="17168"/>
                  </a:lnTo>
                  <a:cubicBezTo>
                    <a:pt x="39826" y="12718"/>
                    <a:pt x="50143" y="15955"/>
                    <a:pt x="54595" y="24452"/>
                  </a:cubicBezTo>
                  <a:lnTo>
                    <a:pt x="357438" y="597975"/>
                  </a:lnTo>
                  <a:cubicBezTo>
                    <a:pt x="361687" y="606269"/>
                    <a:pt x="358450" y="616586"/>
                    <a:pt x="350156" y="621037"/>
                  </a:cubicBezTo>
                  <a:close/>
                </a:path>
              </a:pathLst>
            </a:custGeom>
            <a:solidFill>
              <a:srgbClr val="112F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09" name="Freeform: Shape 845">
              <a:extLst>
                <a:ext uri="{FF2B5EF4-FFF2-40B4-BE49-F238E27FC236}">
                  <a16:creationId xmlns:a16="http://schemas.microsoft.com/office/drawing/2014/main" id="{400CB483-2FA6-6C01-E3E2-51A4434FE286}"/>
                </a:ext>
              </a:extLst>
            </p:cNvPr>
            <p:cNvSpPr/>
            <p:nvPr/>
          </p:nvSpPr>
          <p:spPr>
            <a:xfrm>
              <a:off x="18196996" y="8889599"/>
              <a:ext cx="1602852" cy="1134604"/>
            </a:xfrm>
            <a:custGeom>
              <a:avLst/>
              <a:gdLst>
                <a:gd name="connsiteX0" fmla="*/ 1736349 w 1800477"/>
                <a:gd name="connsiteY0" fmla="*/ 462460 h 1274495"/>
                <a:gd name="connsiteX1" fmla="*/ 1469514 w 1800477"/>
                <a:gd name="connsiteY1" fmla="*/ 487950 h 1274495"/>
                <a:gd name="connsiteX2" fmla="*/ 1327498 w 1800477"/>
                <a:gd name="connsiteY2" fmla="*/ 654242 h 1274495"/>
                <a:gd name="connsiteX3" fmla="*/ 837526 w 1800477"/>
                <a:gd name="connsiteY3" fmla="*/ 977316 h 1274495"/>
                <a:gd name="connsiteX4" fmla="*/ 268454 w 1800477"/>
                <a:gd name="connsiteY4" fmla="*/ 544392 h 1274495"/>
                <a:gd name="connsiteX5" fmla="*/ 306486 w 1800477"/>
                <a:gd name="connsiteY5" fmla="*/ 469541 h 1274495"/>
                <a:gd name="connsiteX6" fmla="*/ 293539 w 1800477"/>
                <a:gd name="connsiteY6" fmla="*/ 339866 h 1274495"/>
                <a:gd name="connsiteX7" fmla="*/ 268656 w 1800477"/>
                <a:gd name="connsiteY7" fmla="*/ 172968 h 1274495"/>
                <a:gd name="connsiteX8" fmla="*/ 207966 w 1800477"/>
                <a:gd name="connsiteY8" fmla="*/ 211202 h 1274495"/>
                <a:gd name="connsiteX9" fmla="*/ 225768 w 1800477"/>
                <a:gd name="connsiteY9" fmla="*/ 332785 h 1274495"/>
                <a:gd name="connsiteX10" fmla="*/ 123202 w 1800477"/>
                <a:gd name="connsiteY10" fmla="*/ 257125 h 1274495"/>
                <a:gd name="connsiteX11" fmla="*/ 81325 w 1800477"/>
                <a:gd name="connsiteY11" fmla="*/ 73031 h 1274495"/>
                <a:gd name="connsiteX12" fmla="*/ 69997 w 1800477"/>
                <a:gd name="connsiteY12" fmla="*/ 284638 h 1274495"/>
                <a:gd name="connsiteX13" fmla="*/ 76673 w 1800477"/>
                <a:gd name="connsiteY13" fmla="*/ 221115 h 1274495"/>
                <a:gd name="connsiteX14" fmla="*/ 16791 w 1800477"/>
                <a:gd name="connsiteY14" fmla="*/ 15173 h 1274495"/>
                <a:gd name="connsiteX15" fmla="*/ 15173 w 1800477"/>
                <a:gd name="connsiteY15" fmla="*/ 223543 h 1274495"/>
                <a:gd name="connsiteX16" fmla="*/ 143027 w 1800477"/>
                <a:gd name="connsiteY16" fmla="*/ 586471 h 1274495"/>
                <a:gd name="connsiteX17" fmla="*/ 774812 w 1800477"/>
                <a:gd name="connsiteY17" fmla="*/ 1243139 h 1274495"/>
                <a:gd name="connsiteX18" fmla="*/ 862409 w 1800477"/>
                <a:gd name="connsiteY18" fmla="*/ 1257503 h 1274495"/>
                <a:gd name="connsiteX19" fmla="*/ 1722390 w 1800477"/>
                <a:gd name="connsiteY19" fmla="*/ 720798 h 1274495"/>
                <a:gd name="connsiteX20" fmla="*/ 1736349 w 1800477"/>
                <a:gd name="connsiteY20" fmla="*/ 462460 h 127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0477" h="1274495">
                  <a:moveTo>
                    <a:pt x="1736349" y="462460"/>
                  </a:moveTo>
                  <a:cubicBezTo>
                    <a:pt x="1659272" y="395094"/>
                    <a:pt x="1536070" y="410266"/>
                    <a:pt x="1469514" y="487950"/>
                  </a:cubicBezTo>
                  <a:lnTo>
                    <a:pt x="1327498" y="654242"/>
                  </a:lnTo>
                  <a:lnTo>
                    <a:pt x="837526" y="977316"/>
                  </a:lnTo>
                  <a:lnTo>
                    <a:pt x="268454" y="544392"/>
                  </a:lnTo>
                  <a:cubicBezTo>
                    <a:pt x="285446" y="524567"/>
                    <a:pt x="303856" y="493817"/>
                    <a:pt x="306486" y="469541"/>
                  </a:cubicBezTo>
                  <a:cubicBezTo>
                    <a:pt x="310330" y="432722"/>
                    <a:pt x="301429" y="373245"/>
                    <a:pt x="293539" y="339866"/>
                  </a:cubicBezTo>
                  <a:cubicBezTo>
                    <a:pt x="272500" y="251662"/>
                    <a:pt x="268656" y="172968"/>
                    <a:pt x="268656" y="172968"/>
                  </a:cubicBezTo>
                  <a:cubicBezTo>
                    <a:pt x="268656" y="172968"/>
                    <a:pt x="212821" y="167708"/>
                    <a:pt x="207966" y="211202"/>
                  </a:cubicBezTo>
                  <a:cubicBezTo>
                    <a:pt x="199671" y="286256"/>
                    <a:pt x="225768" y="332785"/>
                    <a:pt x="225768" y="332785"/>
                  </a:cubicBezTo>
                  <a:lnTo>
                    <a:pt x="123202" y="257125"/>
                  </a:lnTo>
                  <a:cubicBezTo>
                    <a:pt x="123202" y="257125"/>
                    <a:pt x="118953" y="74042"/>
                    <a:pt x="81325" y="73031"/>
                  </a:cubicBezTo>
                  <a:cubicBezTo>
                    <a:pt x="69997" y="72627"/>
                    <a:pt x="69997" y="284638"/>
                    <a:pt x="69997" y="284638"/>
                  </a:cubicBezTo>
                  <a:lnTo>
                    <a:pt x="76673" y="221115"/>
                  </a:lnTo>
                  <a:cubicBezTo>
                    <a:pt x="76673" y="221115"/>
                    <a:pt x="36616" y="16184"/>
                    <a:pt x="16791" y="15173"/>
                  </a:cubicBezTo>
                  <a:lnTo>
                    <a:pt x="15173" y="223543"/>
                  </a:lnTo>
                  <a:cubicBezTo>
                    <a:pt x="15173" y="223543"/>
                    <a:pt x="139791" y="573928"/>
                    <a:pt x="143027" y="586471"/>
                  </a:cubicBezTo>
                  <a:lnTo>
                    <a:pt x="774812" y="1243139"/>
                  </a:lnTo>
                  <a:cubicBezTo>
                    <a:pt x="797875" y="1266404"/>
                    <a:pt x="833075" y="1272271"/>
                    <a:pt x="862409" y="1257503"/>
                  </a:cubicBezTo>
                  <a:cubicBezTo>
                    <a:pt x="1109014" y="1132885"/>
                    <a:pt x="1473155" y="948184"/>
                    <a:pt x="1722390" y="720798"/>
                  </a:cubicBezTo>
                  <a:cubicBezTo>
                    <a:pt x="1803513" y="653634"/>
                    <a:pt x="1820102" y="535693"/>
                    <a:pt x="1736349" y="462460"/>
                  </a:cubicBezTo>
                  <a:close/>
                </a:path>
              </a:pathLst>
            </a:custGeom>
            <a:solidFill>
              <a:srgbClr val="F7C8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0" name="Freeform: Shape 846">
              <a:extLst>
                <a:ext uri="{FF2B5EF4-FFF2-40B4-BE49-F238E27FC236}">
                  <a16:creationId xmlns:a16="http://schemas.microsoft.com/office/drawing/2014/main" id="{60329FB0-2464-989B-F56E-A7F2CF8BFD1F}"/>
                </a:ext>
              </a:extLst>
            </p:cNvPr>
            <p:cNvSpPr/>
            <p:nvPr/>
          </p:nvSpPr>
          <p:spPr>
            <a:xfrm>
              <a:off x="18298389" y="9084822"/>
              <a:ext cx="162086" cy="216115"/>
            </a:xfrm>
            <a:custGeom>
              <a:avLst/>
              <a:gdLst>
                <a:gd name="connsiteX0" fmla="*/ 170136 w 182070"/>
                <a:gd name="connsiteY0" fmla="*/ 220103 h 242761"/>
                <a:gd name="connsiteX1" fmla="*/ 61904 w 182070"/>
                <a:gd name="connsiteY1" fmla="*/ 15173 h 242761"/>
                <a:gd name="connsiteX2" fmla="*/ 15173 w 182070"/>
                <a:gd name="connsiteY2" fmla="*/ 16993 h 242761"/>
                <a:gd name="connsiteX3" fmla="*/ 132709 w 182070"/>
                <a:gd name="connsiteY3" fmla="*/ 239726 h 242761"/>
                <a:gd name="connsiteX4" fmla="*/ 146062 w 182070"/>
                <a:gd name="connsiteY4" fmla="*/ 243772 h 242761"/>
                <a:gd name="connsiteX5" fmla="*/ 165887 w 182070"/>
                <a:gd name="connsiteY5" fmla="*/ 233455 h 242761"/>
                <a:gd name="connsiteX6" fmla="*/ 170136 w 182070"/>
                <a:gd name="connsiteY6" fmla="*/ 220103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070" h="242761">
                  <a:moveTo>
                    <a:pt x="170136" y="220103"/>
                  </a:moveTo>
                  <a:lnTo>
                    <a:pt x="61904" y="15173"/>
                  </a:lnTo>
                  <a:lnTo>
                    <a:pt x="15173" y="16993"/>
                  </a:lnTo>
                  <a:lnTo>
                    <a:pt x="132709" y="239726"/>
                  </a:lnTo>
                  <a:cubicBezTo>
                    <a:pt x="135339" y="244582"/>
                    <a:pt x="141206" y="246402"/>
                    <a:pt x="146062" y="243772"/>
                  </a:cubicBezTo>
                  <a:lnTo>
                    <a:pt x="165887" y="233455"/>
                  </a:lnTo>
                  <a:cubicBezTo>
                    <a:pt x="170944" y="230825"/>
                    <a:pt x="172766" y="224756"/>
                    <a:pt x="170136" y="220103"/>
                  </a:cubicBezTo>
                  <a:close/>
                </a:path>
              </a:pathLst>
            </a:custGeom>
            <a:solidFill>
              <a:srgbClr val="112F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1" name="Freeform: Shape 847">
              <a:extLst>
                <a:ext uri="{FF2B5EF4-FFF2-40B4-BE49-F238E27FC236}">
                  <a16:creationId xmlns:a16="http://schemas.microsoft.com/office/drawing/2014/main" id="{5AB53AC8-9618-85A7-7B37-81D8CD2EB137}"/>
                </a:ext>
              </a:extLst>
            </p:cNvPr>
            <p:cNvSpPr/>
            <p:nvPr/>
          </p:nvSpPr>
          <p:spPr>
            <a:xfrm>
              <a:off x="19298753" y="9076178"/>
              <a:ext cx="738393" cy="1278680"/>
            </a:xfrm>
            <a:custGeom>
              <a:avLst/>
              <a:gdLst>
                <a:gd name="connsiteX0" fmla="*/ 202984 w 829433"/>
                <a:gd name="connsiteY0" fmla="*/ 165482 h 1436336"/>
                <a:gd name="connsiteX1" fmla="*/ 390921 w 829433"/>
                <a:gd name="connsiteY1" fmla="*/ 15173 h 1436336"/>
                <a:gd name="connsiteX2" fmla="*/ 687495 w 829433"/>
                <a:gd name="connsiteY2" fmla="*/ 238917 h 1436336"/>
                <a:gd name="connsiteX3" fmla="*/ 821621 w 829433"/>
                <a:gd name="connsiteY3" fmla="*/ 1409228 h 1436336"/>
                <a:gd name="connsiteX4" fmla="*/ 274396 w 829433"/>
                <a:gd name="connsiteY4" fmla="*/ 1432291 h 1436336"/>
                <a:gd name="connsiteX5" fmla="*/ 56922 w 829433"/>
                <a:gd name="connsiteY5" fmla="*/ 867062 h 1436336"/>
                <a:gd name="connsiteX6" fmla="*/ 26173 w 829433"/>
                <a:gd name="connsiteY6" fmla="*/ 582019 h 1436336"/>
                <a:gd name="connsiteX7" fmla="*/ 202984 w 829433"/>
                <a:gd name="connsiteY7" fmla="*/ 165482 h 143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9433" h="1436336">
                  <a:moveTo>
                    <a:pt x="202984" y="165482"/>
                  </a:moveTo>
                  <a:lnTo>
                    <a:pt x="390921" y="15173"/>
                  </a:lnTo>
                  <a:cubicBezTo>
                    <a:pt x="550942" y="91642"/>
                    <a:pt x="639751" y="82134"/>
                    <a:pt x="687495" y="238917"/>
                  </a:cubicBezTo>
                  <a:lnTo>
                    <a:pt x="821621" y="1409228"/>
                  </a:lnTo>
                  <a:lnTo>
                    <a:pt x="274396" y="1432291"/>
                  </a:lnTo>
                  <a:lnTo>
                    <a:pt x="56922" y="867062"/>
                  </a:lnTo>
                  <a:cubicBezTo>
                    <a:pt x="15248" y="778858"/>
                    <a:pt x="4324" y="677910"/>
                    <a:pt x="26173" y="582019"/>
                  </a:cubicBezTo>
                  <a:lnTo>
                    <a:pt x="202984" y="16548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2" name="Freeform: Shape 849">
              <a:extLst>
                <a:ext uri="{FF2B5EF4-FFF2-40B4-BE49-F238E27FC236}">
                  <a16:creationId xmlns:a16="http://schemas.microsoft.com/office/drawing/2014/main" id="{D3D0C7FF-9F21-230C-D36B-703BD27927E8}"/>
                </a:ext>
              </a:extLst>
            </p:cNvPr>
            <p:cNvSpPr/>
            <p:nvPr/>
          </p:nvSpPr>
          <p:spPr>
            <a:xfrm>
              <a:off x="19503021" y="9170920"/>
              <a:ext cx="1332708" cy="1909015"/>
            </a:xfrm>
            <a:custGeom>
              <a:avLst/>
              <a:gdLst>
                <a:gd name="connsiteX0" fmla="*/ 1247621 w 1497026"/>
                <a:gd name="connsiteY0" fmla="*/ 1990020 h 2144389"/>
                <a:gd name="connsiteX1" fmla="*/ 967232 w 1497026"/>
                <a:gd name="connsiteY1" fmla="*/ 1957450 h 2144389"/>
                <a:gd name="connsiteX2" fmla="*/ 617454 w 1497026"/>
                <a:gd name="connsiteY2" fmla="*/ 1104347 h 2144389"/>
                <a:gd name="connsiteX3" fmla="*/ 368017 w 1497026"/>
                <a:gd name="connsiteY3" fmla="*/ 135933 h 2144389"/>
                <a:gd name="connsiteX4" fmla="*/ 134562 w 1497026"/>
                <a:gd name="connsiteY4" fmla="*/ 26690 h 2144389"/>
                <a:gd name="connsiteX5" fmla="*/ 26330 w 1497026"/>
                <a:gd name="connsiteY5" fmla="*/ 263989 h 2144389"/>
                <a:gd name="connsiteX6" fmla="*/ 385212 w 1497026"/>
                <a:gd name="connsiteY6" fmla="*/ 1201249 h 2144389"/>
                <a:gd name="connsiteX7" fmla="*/ 798311 w 1497026"/>
                <a:gd name="connsiteY7" fmla="*/ 1970397 h 2144389"/>
                <a:gd name="connsiteX8" fmla="*/ 818945 w 1497026"/>
                <a:gd name="connsiteY8" fmla="*/ 2051318 h 2144389"/>
                <a:gd name="connsiteX9" fmla="*/ 936482 w 1497026"/>
                <a:gd name="connsiteY9" fmla="*/ 2136284 h 2144389"/>
                <a:gd name="connsiteX10" fmla="*/ 1201497 w 1497026"/>
                <a:gd name="connsiteY10" fmla="*/ 2112817 h 2144389"/>
                <a:gd name="connsiteX11" fmla="*/ 1462868 w 1497026"/>
                <a:gd name="connsiteY11" fmla="*/ 2135677 h 2144389"/>
                <a:gd name="connsiteX12" fmla="*/ 1490988 w 1497026"/>
                <a:gd name="connsiteY12" fmla="*/ 2117672 h 2144389"/>
                <a:gd name="connsiteX13" fmla="*/ 1247621 w 1497026"/>
                <a:gd name="connsiteY13" fmla="*/ 1990020 h 214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7026" h="2144389">
                  <a:moveTo>
                    <a:pt x="1247621" y="1990020"/>
                  </a:moveTo>
                  <a:cubicBezTo>
                    <a:pt x="1247621" y="1990020"/>
                    <a:pt x="970468" y="1959069"/>
                    <a:pt x="967232" y="1957450"/>
                  </a:cubicBezTo>
                  <a:lnTo>
                    <a:pt x="617454" y="1104347"/>
                  </a:lnTo>
                  <a:cubicBezTo>
                    <a:pt x="617454" y="1104347"/>
                    <a:pt x="369837" y="141192"/>
                    <a:pt x="368017" y="135933"/>
                  </a:cubicBezTo>
                  <a:cubicBezTo>
                    <a:pt x="333423" y="40244"/>
                    <a:pt x="229036" y="-8713"/>
                    <a:pt x="134562" y="26690"/>
                  </a:cubicBezTo>
                  <a:cubicBezTo>
                    <a:pt x="40289" y="62093"/>
                    <a:pt x="-8263" y="168301"/>
                    <a:pt x="26330" y="263989"/>
                  </a:cubicBezTo>
                  <a:lnTo>
                    <a:pt x="385212" y="1201249"/>
                  </a:lnTo>
                  <a:lnTo>
                    <a:pt x="798311" y="1970397"/>
                  </a:lnTo>
                  <a:lnTo>
                    <a:pt x="818945" y="2051318"/>
                  </a:lnTo>
                  <a:cubicBezTo>
                    <a:pt x="846863" y="2124753"/>
                    <a:pt x="913824" y="2137902"/>
                    <a:pt x="936482" y="2136284"/>
                  </a:cubicBezTo>
                  <a:lnTo>
                    <a:pt x="1201497" y="2112817"/>
                  </a:lnTo>
                  <a:lnTo>
                    <a:pt x="1462868" y="2135677"/>
                  </a:lnTo>
                  <a:lnTo>
                    <a:pt x="1490988" y="2117672"/>
                  </a:lnTo>
                  <a:lnTo>
                    <a:pt x="1247621" y="1990020"/>
                  </a:lnTo>
                  <a:close/>
                </a:path>
              </a:pathLst>
            </a:custGeom>
            <a:solidFill>
              <a:srgbClr val="F7C8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3" name="Freeform: Shape 850">
              <a:extLst>
                <a:ext uri="{FF2B5EF4-FFF2-40B4-BE49-F238E27FC236}">
                  <a16:creationId xmlns:a16="http://schemas.microsoft.com/office/drawing/2014/main" id="{9393A4BB-5966-4705-FD48-6949BB5328DA}"/>
                </a:ext>
              </a:extLst>
            </p:cNvPr>
            <p:cNvSpPr/>
            <p:nvPr/>
          </p:nvSpPr>
          <p:spPr>
            <a:xfrm>
              <a:off x="19177082" y="8444629"/>
              <a:ext cx="630335" cy="648345"/>
            </a:xfrm>
            <a:custGeom>
              <a:avLst/>
              <a:gdLst>
                <a:gd name="connsiteX0" fmla="*/ 572910 w 708053"/>
                <a:gd name="connsiteY0" fmla="*/ 585406 h 728283"/>
                <a:gd name="connsiteX1" fmla="*/ 432109 w 708053"/>
                <a:gd name="connsiteY1" fmla="*/ 673610 h 728283"/>
                <a:gd name="connsiteX2" fmla="*/ 189348 w 708053"/>
                <a:gd name="connsiteY2" fmla="*/ 711035 h 728283"/>
                <a:gd name="connsiteX3" fmla="*/ 85567 w 708053"/>
                <a:gd name="connsiteY3" fmla="*/ 659448 h 728283"/>
                <a:gd name="connsiteX4" fmla="*/ 66146 w 708053"/>
                <a:gd name="connsiteY4" fmla="*/ 528155 h 728283"/>
                <a:gd name="connsiteX5" fmla="*/ 22247 w 708053"/>
                <a:gd name="connsiteY5" fmla="*/ 453911 h 728283"/>
                <a:gd name="connsiteX6" fmla="*/ 95075 w 708053"/>
                <a:gd name="connsiteY6" fmla="*/ 407583 h 728283"/>
                <a:gd name="connsiteX7" fmla="*/ 104381 w 708053"/>
                <a:gd name="connsiteY7" fmla="*/ 372586 h 728283"/>
                <a:gd name="connsiteX8" fmla="*/ 101954 w 708053"/>
                <a:gd name="connsiteY8" fmla="*/ 210947 h 728283"/>
                <a:gd name="connsiteX9" fmla="*/ 102965 w 708053"/>
                <a:gd name="connsiteY9" fmla="*/ 205889 h 728283"/>
                <a:gd name="connsiteX10" fmla="*/ 103976 w 708053"/>
                <a:gd name="connsiteY10" fmla="*/ 201439 h 728283"/>
                <a:gd name="connsiteX11" fmla="*/ 104179 w 708053"/>
                <a:gd name="connsiteY11" fmla="*/ 200630 h 728283"/>
                <a:gd name="connsiteX12" fmla="*/ 148280 w 708053"/>
                <a:gd name="connsiteY12" fmla="*/ 98670 h 728283"/>
                <a:gd name="connsiteX13" fmla="*/ 710676 w 708053"/>
                <a:gd name="connsiteY13" fmla="*/ 232593 h 728283"/>
                <a:gd name="connsiteX14" fmla="*/ 572910 w 708053"/>
                <a:gd name="connsiteY14" fmla="*/ 585406 h 728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8053" h="728283">
                  <a:moveTo>
                    <a:pt x="572910" y="585406"/>
                  </a:moveTo>
                  <a:cubicBezTo>
                    <a:pt x="523751" y="622023"/>
                    <a:pt x="479244" y="651963"/>
                    <a:pt x="432109" y="673610"/>
                  </a:cubicBezTo>
                  <a:cubicBezTo>
                    <a:pt x="363934" y="704764"/>
                    <a:pt x="290296" y="718925"/>
                    <a:pt x="189348" y="711035"/>
                  </a:cubicBezTo>
                  <a:cubicBezTo>
                    <a:pt x="143628" y="707394"/>
                    <a:pt x="95885" y="691614"/>
                    <a:pt x="85567" y="659448"/>
                  </a:cubicBezTo>
                  <a:cubicBezTo>
                    <a:pt x="68776" y="607457"/>
                    <a:pt x="70597" y="566187"/>
                    <a:pt x="66146" y="528155"/>
                  </a:cubicBezTo>
                  <a:cubicBezTo>
                    <a:pt x="66146" y="528155"/>
                    <a:pt x="-7492" y="467060"/>
                    <a:pt x="22247" y="453911"/>
                  </a:cubicBezTo>
                  <a:cubicBezTo>
                    <a:pt x="41870" y="445212"/>
                    <a:pt x="75655" y="424577"/>
                    <a:pt x="95075" y="407583"/>
                  </a:cubicBezTo>
                  <a:cubicBezTo>
                    <a:pt x="104786" y="398885"/>
                    <a:pt x="107416" y="385331"/>
                    <a:pt x="104381" y="372586"/>
                  </a:cubicBezTo>
                  <a:cubicBezTo>
                    <a:pt x="90017" y="311086"/>
                    <a:pt x="92647" y="255656"/>
                    <a:pt x="101954" y="210947"/>
                  </a:cubicBezTo>
                  <a:cubicBezTo>
                    <a:pt x="102359" y="209329"/>
                    <a:pt x="102560" y="207508"/>
                    <a:pt x="102965" y="205889"/>
                  </a:cubicBezTo>
                  <a:cubicBezTo>
                    <a:pt x="103370" y="204474"/>
                    <a:pt x="103573" y="202855"/>
                    <a:pt x="103976" y="201439"/>
                  </a:cubicBezTo>
                  <a:cubicBezTo>
                    <a:pt x="103976" y="201237"/>
                    <a:pt x="104179" y="201034"/>
                    <a:pt x="104179" y="200630"/>
                  </a:cubicBezTo>
                  <a:cubicBezTo>
                    <a:pt x="117531" y="143784"/>
                    <a:pt x="140593" y="106358"/>
                    <a:pt x="148280" y="98670"/>
                  </a:cubicBezTo>
                  <a:cubicBezTo>
                    <a:pt x="302433" y="-53258"/>
                    <a:pt x="693279" y="8444"/>
                    <a:pt x="710676" y="232593"/>
                  </a:cubicBezTo>
                  <a:cubicBezTo>
                    <a:pt x="725243" y="422149"/>
                    <a:pt x="612966" y="555465"/>
                    <a:pt x="572910" y="585406"/>
                  </a:cubicBezTo>
                  <a:close/>
                </a:path>
              </a:pathLst>
            </a:custGeom>
            <a:solidFill>
              <a:srgbClr val="F7C8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4" name="Freeform: Shape 851">
              <a:extLst>
                <a:ext uri="{FF2B5EF4-FFF2-40B4-BE49-F238E27FC236}">
                  <a16:creationId xmlns:a16="http://schemas.microsoft.com/office/drawing/2014/main" id="{E16266E4-5C6D-DCC3-E39A-20AAA1004EBE}"/>
                </a:ext>
              </a:extLst>
            </p:cNvPr>
            <p:cNvSpPr/>
            <p:nvPr/>
          </p:nvSpPr>
          <p:spPr>
            <a:xfrm>
              <a:off x="19410660" y="9055827"/>
              <a:ext cx="72038" cy="144077"/>
            </a:xfrm>
            <a:custGeom>
              <a:avLst/>
              <a:gdLst>
                <a:gd name="connsiteX0" fmla="*/ 15173 w 80920"/>
                <a:gd name="connsiteY0" fmla="*/ 26299 h 161840"/>
                <a:gd name="connsiteX1" fmla="*/ 78493 w 80920"/>
                <a:gd name="connsiteY1" fmla="*/ 15173 h 161840"/>
                <a:gd name="connsiteX2" fmla="*/ 66355 w 80920"/>
                <a:gd name="connsiteY2" fmla="*/ 158604 h 161840"/>
                <a:gd name="connsiteX3" fmla="*/ 15173 w 80920"/>
                <a:gd name="connsiteY3" fmla="*/ 26299 h 16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20" h="161840">
                  <a:moveTo>
                    <a:pt x="15173" y="26299"/>
                  </a:moveTo>
                  <a:cubicBezTo>
                    <a:pt x="37224" y="23669"/>
                    <a:pt x="58465" y="20028"/>
                    <a:pt x="78493" y="15173"/>
                  </a:cubicBezTo>
                  <a:cubicBezTo>
                    <a:pt x="74447" y="58263"/>
                    <a:pt x="66355" y="158604"/>
                    <a:pt x="66355" y="158604"/>
                  </a:cubicBezTo>
                  <a:lnTo>
                    <a:pt x="15173" y="26299"/>
                  </a:lnTo>
                  <a:close/>
                </a:path>
              </a:pathLst>
            </a:custGeom>
            <a:solidFill>
              <a:srgbClr val="EF5A29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5" name="Freeform: Shape 852">
              <a:extLst>
                <a:ext uri="{FF2B5EF4-FFF2-40B4-BE49-F238E27FC236}">
                  <a16:creationId xmlns:a16="http://schemas.microsoft.com/office/drawing/2014/main" id="{C698848E-B205-2CB7-4338-DB00942B8C97}"/>
                </a:ext>
              </a:extLst>
            </p:cNvPr>
            <p:cNvSpPr/>
            <p:nvPr/>
          </p:nvSpPr>
          <p:spPr>
            <a:xfrm>
              <a:off x="19228495" y="8394248"/>
              <a:ext cx="864459" cy="1314699"/>
            </a:xfrm>
            <a:custGeom>
              <a:avLst/>
              <a:gdLst>
                <a:gd name="connsiteX0" fmla="*/ 153039 w 971044"/>
                <a:gd name="connsiteY0" fmla="*/ 64430 h 1476796"/>
                <a:gd name="connsiteX1" fmla="*/ 449005 w 971044"/>
                <a:gd name="connsiteY1" fmla="*/ 32466 h 1476796"/>
                <a:gd name="connsiteX2" fmla="*/ 772079 w 971044"/>
                <a:gd name="connsiteY2" fmla="*/ 338143 h 1476796"/>
                <a:gd name="connsiteX3" fmla="*/ 773090 w 971044"/>
                <a:gd name="connsiteY3" fmla="*/ 507469 h 1476796"/>
                <a:gd name="connsiteX4" fmla="*/ 762774 w 971044"/>
                <a:gd name="connsiteY4" fmla="*/ 713614 h 1476796"/>
                <a:gd name="connsiteX5" fmla="*/ 833377 w 971044"/>
                <a:gd name="connsiteY5" fmla="*/ 1009175 h 1476796"/>
                <a:gd name="connsiteX6" fmla="*/ 961433 w 971044"/>
                <a:gd name="connsiteY6" fmla="*/ 1354503 h 1476796"/>
                <a:gd name="connsiteX7" fmla="*/ 945046 w 971044"/>
                <a:gd name="connsiteY7" fmla="*/ 1447157 h 1476796"/>
                <a:gd name="connsiteX8" fmla="*/ 904586 w 971044"/>
                <a:gd name="connsiteY8" fmla="*/ 1460913 h 1476796"/>
                <a:gd name="connsiteX9" fmla="*/ 798581 w 971044"/>
                <a:gd name="connsiteY9" fmla="*/ 1052670 h 1476796"/>
                <a:gd name="connsiteX10" fmla="*/ 752052 w 971044"/>
                <a:gd name="connsiteY10" fmla="*/ 959814 h 1476796"/>
                <a:gd name="connsiteX11" fmla="*/ 752659 w 971044"/>
                <a:gd name="connsiteY11" fmla="*/ 962444 h 1476796"/>
                <a:gd name="connsiteX12" fmla="*/ 839243 w 971044"/>
                <a:gd name="connsiteY12" fmla="*/ 1452821 h 1476796"/>
                <a:gd name="connsiteX13" fmla="*/ 825892 w 971044"/>
                <a:gd name="connsiteY13" fmla="*/ 1475478 h 1476796"/>
                <a:gd name="connsiteX14" fmla="*/ 716043 w 971044"/>
                <a:gd name="connsiteY14" fmla="*/ 1471028 h 1476796"/>
                <a:gd name="connsiteX15" fmla="*/ 707545 w 971044"/>
                <a:gd name="connsiteY15" fmla="*/ 1338723 h 1476796"/>
                <a:gd name="connsiteX16" fmla="*/ 687923 w 971044"/>
                <a:gd name="connsiteY16" fmla="*/ 1470017 h 1476796"/>
                <a:gd name="connsiteX17" fmla="*/ 332277 w 971044"/>
                <a:gd name="connsiteY17" fmla="*/ 1455653 h 1476796"/>
                <a:gd name="connsiteX18" fmla="*/ 273003 w 971044"/>
                <a:gd name="connsiteY18" fmla="*/ 528711 h 1476796"/>
                <a:gd name="connsiteX19" fmla="*/ 261269 w 971044"/>
                <a:gd name="connsiteY19" fmla="*/ 1185177 h 1476796"/>
                <a:gd name="connsiteX20" fmla="*/ 292425 w 971044"/>
                <a:gd name="connsiteY20" fmla="*/ 219190 h 1476796"/>
                <a:gd name="connsiteX21" fmla="*/ 209480 w 971044"/>
                <a:gd name="connsiteY21" fmla="*/ 360194 h 1476796"/>
                <a:gd name="connsiteX22" fmla="*/ 39952 w 971044"/>
                <a:gd name="connsiteY22" fmla="*/ 293434 h 1476796"/>
                <a:gd name="connsiteX23" fmla="*/ 36311 w 971044"/>
                <a:gd name="connsiteY23" fmla="*/ 337334 h 1476796"/>
                <a:gd name="connsiteX24" fmla="*/ 153039 w 971044"/>
                <a:gd name="connsiteY24" fmla="*/ 64430 h 147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1044" h="1476796">
                  <a:moveTo>
                    <a:pt x="153039" y="64430"/>
                  </a:moveTo>
                  <a:cubicBezTo>
                    <a:pt x="217977" y="22554"/>
                    <a:pt x="329647" y="-4150"/>
                    <a:pt x="449005" y="32466"/>
                  </a:cubicBezTo>
                  <a:cubicBezTo>
                    <a:pt x="577668" y="71713"/>
                    <a:pt x="735665" y="150813"/>
                    <a:pt x="772079" y="338143"/>
                  </a:cubicBezTo>
                  <a:cubicBezTo>
                    <a:pt x="779564" y="377187"/>
                    <a:pt x="776934" y="452241"/>
                    <a:pt x="773090" y="507469"/>
                  </a:cubicBezTo>
                  <a:cubicBezTo>
                    <a:pt x="772079" y="520821"/>
                    <a:pt x="762572" y="703094"/>
                    <a:pt x="762774" y="713614"/>
                  </a:cubicBezTo>
                  <a:cubicBezTo>
                    <a:pt x="764797" y="824070"/>
                    <a:pt x="786038" y="909845"/>
                    <a:pt x="833377" y="1009175"/>
                  </a:cubicBezTo>
                  <a:cubicBezTo>
                    <a:pt x="885166" y="1117406"/>
                    <a:pt x="960018" y="1229481"/>
                    <a:pt x="961433" y="1354503"/>
                  </a:cubicBezTo>
                  <a:cubicBezTo>
                    <a:pt x="961433" y="1359155"/>
                    <a:pt x="958804" y="1450191"/>
                    <a:pt x="945046" y="1447157"/>
                  </a:cubicBezTo>
                  <a:cubicBezTo>
                    <a:pt x="945654" y="1447360"/>
                    <a:pt x="904586" y="1460913"/>
                    <a:pt x="904586" y="1460913"/>
                  </a:cubicBezTo>
                  <a:cubicBezTo>
                    <a:pt x="924615" y="1275605"/>
                    <a:pt x="852596" y="1143705"/>
                    <a:pt x="798581" y="1052670"/>
                  </a:cubicBezTo>
                  <a:cubicBezTo>
                    <a:pt x="780778" y="1022730"/>
                    <a:pt x="765202" y="991778"/>
                    <a:pt x="752052" y="959814"/>
                  </a:cubicBezTo>
                  <a:cubicBezTo>
                    <a:pt x="752254" y="960623"/>
                    <a:pt x="752457" y="961634"/>
                    <a:pt x="752659" y="962444"/>
                  </a:cubicBezTo>
                  <a:cubicBezTo>
                    <a:pt x="783408" y="1077957"/>
                    <a:pt x="924615" y="1197517"/>
                    <a:pt x="839243" y="1452821"/>
                  </a:cubicBezTo>
                  <a:cubicBezTo>
                    <a:pt x="836411" y="1461520"/>
                    <a:pt x="833781" y="1470218"/>
                    <a:pt x="825892" y="1475478"/>
                  </a:cubicBezTo>
                  <a:cubicBezTo>
                    <a:pt x="821036" y="1478716"/>
                    <a:pt x="779362" y="1480132"/>
                    <a:pt x="716043" y="1471028"/>
                  </a:cubicBezTo>
                  <a:cubicBezTo>
                    <a:pt x="713008" y="1434210"/>
                    <a:pt x="710580" y="1375744"/>
                    <a:pt x="707545" y="1338723"/>
                  </a:cubicBezTo>
                  <a:cubicBezTo>
                    <a:pt x="695205" y="1381409"/>
                    <a:pt x="688731" y="1425713"/>
                    <a:pt x="687923" y="1470017"/>
                  </a:cubicBezTo>
                  <a:cubicBezTo>
                    <a:pt x="582118" y="1477502"/>
                    <a:pt x="436664" y="1471635"/>
                    <a:pt x="332277" y="1455653"/>
                  </a:cubicBezTo>
                  <a:cubicBezTo>
                    <a:pt x="414816" y="1207430"/>
                    <a:pt x="226878" y="832162"/>
                    <a:pt x="273003" y="528711"/>
                  </a:cubicBezTo>
                  <a:cubicBezTo>
                    <a:pt x="247918" y="607406"/>
                    <a:pt x="234363" y="1082004"/>
                    <a:pt x="261269" y="1185177"/>
                  </a:cubicBezTo>
                  <a:cubicBezTo>
                    <a:pt x="227081" y="1216129"/>
                    <a:pt x="212313" y="344617"/>
                    <a:pt x="292425" y="219190"/>
                  </a:cubicBezTo>
                  <a:cubicBezTo>
                    <a:pt x="280691" y="226473"/>
                    <a:pt x="227081" y="327421"/>
                    <a:pt x="209480" y="360194"/>
                  </a:cubicBezTo>
                  <a:cubicBezTo>
                    <a:pt x="193702" y="341785"/>
                    <a:pt x="46021" y="295053"/>
                    <a:pt x="39952" y="293434"/>
                  </a:cubicBezTo>
                  <a:cubicBezTo>
                    <a:pt x="35906" y="306989"/>
                    <a:pt x="36918" y="318115"/>
                    <a:pt x="36311" y="337334"/>
                  </a:cubicBezTo>
                  <a:cubicBezTo>
                    <a:pt x="-29032" y="242050"/>
                    <a:pt x="70500" y="117635"/>
                    <a:pt x="153039" y="64430"/>
                  </a:cubicBezTo>
                  <a:close/>
                </a:path>
              </a:pathLst>
            </a:custGeom>
            <a:solidFill>
              <a:srgbClr val="2C1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6" name="Freeform: Shape 853">
              <a:extLst>
                <a:ext uri="{FF2B5EF4-FFF2-40B4-BE49-F238E27FC236}">
                  <a16:creationId xmlns:a16="http://schemas.microsoft.com/office/drawing/2014/main" id="{FBE4A55A-CF21-4CF6-8033-0A97DB780470}"/>
                </a:ext>
              </a:extLst>
            </p:cNvPr>
            <p:cNvSpPr/>
            <p:nvPr/>
          </p:nvSpPr>
          <p:spPr>
            <a:xfrm>
              <a:off x="19255779" y="8664462"/>
              <a:ext cx="108058" cy="54028"/>
            </a:xfrm>
            <a:custGeom>
              <a:avLst/>
              <a:gdLst>
                <a:gd name="connsiteX0" fmla="*/ 15173 w 121380"/>
                <a:gd name="connsiteY0" fmla="*/ 17821 h 60690"/>
                <a:gd name="connsiteX1" fmla="*/ 70400 w 121380"/>
                <a:gd name="connsiteY1" fmla="*/ 22677 h 60690"/>
                <a:gd name="connsiteX2" fmla="*/ 94272 w 121380"/>
                <a:gd name="connsiteY2" fmla="*/ 36028 h 60690"/>
                <a:gd name="connsiteX3" fmla="*/ 113086 w 121380"/>
                <a:gd name="connsiteY3" fmla="*/ 55247 h 60690"/>
                <a:gd name="connsiteX4" fmla="*/ 111872 w 121380"/>
                <a:gd name="connsiteY4" fmla="*/ 56259 h 60690"/>
                <a:gd name="connsiteX5" fmla="*/ 90225 w 121380"/>
                <a:gd name="connsiteY5" fmla="*/ 42502 h 60690"/>
                <a:gd name="connsiteX6" fmla="*/ 66557 w 121380"/>
                <a:gd name="connsiteY6" fmla="*/ 34208 h 60690"/>
                <a:gd name="connsiteX7" fmla="*/ 16790 w 121380"/>
                <a:gd name="connsiteY7" fmla="*/ 23284 h 60690"/>
                <a:gd name="connsiteX8" fmla="*/ 15173 w 121380"/>
                <a:gd name="connsiteY8" fmla="*/ 17821 h 6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380" h="60690">
                  <a:moveTo>
                    <a:pt x="15173" y="17821"/>
                  </a:moveTo>
                  <a:cubicBezTo>
                    <a:pt x="33379" y="10943"/>
                    <a:pt x="61904" y="19238"/>
                    <a:pt x="70400" y="22677"/>
                  </a:cubicBezTo>
                  <a:cubicBezTo>
                    <a:pt x="78897" y="26116"/>
                    <a:pt x="86989" y="30769"/>
                    <a:pt x="94272" y="36028"/>
                  </a:cubicBezTo>
                  <a:cubicBezTo>
                    <a:pt x="101554" y="41491"/>
                    <a:pt x="107623" y="48369"/>
                    <a:pt x="113086" y="55247"/>
                  </a:cubicBezTo>
                  <a:lnTo>
                    <a:pt x="111872" y="56259"/>
                  </a:lnTo>
                  <a:cubicBezTo>
                    <a:pt x="104994" y="50797"/>
                    <a:pt x="98115" y="45942"/>
                    <a:pt x="90225" y="42502"/>
                  </a:cubicBezTo>
                  <a:cubicBezTo>
                    <a:pt x="82740" y="38861"/>
                    <a:pt x="74850" y="36028"/>
                    <a:pt x="66557" y="34208"/>
                  </a:cubicBezTo>
                  <a:cubicBezTo>
                    <a:pt x="58464" y="32387"/>
                    <a:pt x="25691" y="26723"/>
                    <a:pt x="16790" y="23284"/>
                  </a:cubicBezTo>
                  <a:lnTo>
                    <a:pt x="15173" y="17821"/>
                  </a:lnTo>
                  <a:close/>
                </a:path>
              </a:pathLst>
            </a:custGeom>
            <a:solidFill>
              <a:srgbClr val="2C1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7" name="Freeform: Shape 854">
              <a:extLst>
                <a:ext uri="{FF2B5EF4-FFF2-40B4-BE49-F238E27FC236}">
                  <a16:creationId xmlns:a16="http://schemas.microsoft.com/office/drawing/2014/main" id="{5A20D674-D7ED-5085-C1D8-8C7163ED067C}"/>
                </a:ext>
              </a:extLst>
            </p:cNvPr>
            <p:cNvSpPr/>
            <p:nvPr/>
          </p:nvSpPr>
          <p:spPr>
            <a:xfrm>
              <a:off x="19262442" y="8904727"/>
              <a:ext cx="72038" cy="72038"/>
            </a:xfrm>
            <a:custGeom>
              <a:avLst/>
              <a:gdLst>
                <a:gd name="connsiteX0" fmla="*/ 15173 w 80920"/>
                <a:gd name="connsiteY0" fmla="*/ 17600 h 80920"/>
                <a:gd name="connsiteX1" fmla="*/ 26501 w 80920"/>
                <a:gd name="connsiteY1" fmla="*/ 17195 h 80920"/>
                <a:gd name="connsiteX2" fmla="*/ 80110 w 80920"/>
                <a:gd name="connsiteY2" fmla="*/ 15173 h 80920"/>
                <a:gd name="connsiteX3" fmla="*/ 58667 w 80920"/>
                <a:gd name="connsiteY3" fmla="*/ 83752 h 80920"/>
                <a:gd name="connsiteX4" fmla="*/ 15173 w 80920"/>
                <a:gd name="connsiteY4" fmla="*/ 17600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0" h="80920">
                  <a:moveTo>
                    <a:pt x="15173" y="17600"/>
                  </a:moveTo>
                  <a:lnTo>
                    <a:pt x="26501" y="17195"/>
                  </a:lnTo>
                  <a:lnTo>
                    <a:pt x="80110" y="15173"/>
                  </a:lnTo>
                  <a:cubicBezTo>
                    <a:pt x="80110" y="15173"/>
                    <a:pt x="87595" y="78897"/>
                    <a:pt x="58667" y="83752"/>
                  </a:cubicBezTo>
                  <a:cubicBezTo>
                    <a:pt x="29940" y="88405"/>
                    <a:pt x="15173" y="17600"/>
                    <a:pt x="15173" y="17600"/>
                  </a:cubicBezTo>
                  <a:close/>
                </a:path>
              </a:pathLst>
            </a:custGeom>
            <a:solidFill>
              <a:srgbClr val="F177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18" name="Freeform: Shape 855">
              <a:extLst>
                <a:ext uri="{FF2B5EF4-FFF2-40B4-BE49-F238E27FC236}">
                  <a16:creationId xmlns:a16="http://schemas.microsoft.com/office/drawing/2014/main" id="{86579030-015E-AC9F-8A45-532EC9F6A0ED}"/>
                </a:ext>
              </a:extLst>
            </p:cNvPr>
            <p:cNvSpPr/>
            <p:nvPr/>
          </p:nvSpPr>
          <p:spPr>
            <a:xfrm>
              <a:off x="19273452" y="8733061"/>
              <a:ext cx="54028" cy="72038"/>
            </a:xfrm>
            <a:custGeom>
              <a:avLst/>
              <a:gdLst>
                <a:gd name="connsiteX0" fmla="*/ 15955 w 60690"/>
                <a:gd name="connsiteY0" fmla="*/ 47175 h 80920"/>
                <a:gd name="connsiteX1" fmla="*/ 40231 w 60690"/>
                <a:gd name="connsiteY1" fmla="*/ 71653 h 80920"/>
                <a:gd name="connsiteX2" fmla="*/ 53584 w 60690"/>
                <a:gd name="connsiteY2" fmla="*/ 39892 h 80920"/>
                <a:gd name="connsiteX3" fmla="*/ 29308 w 60690"/>
                <a:gd name="connsiteY3" fmla="*/ 15414 h 80920"/>
                <a:gd name="connsiteX4" fmla="*/ 15955 w 60690"/>
                <a:gd name="connsiteY4" fmla="*/ 47175 h 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90" h="80920">
                  <a:moveTo>
                    <a:pt x="15955" y="47175"/>
                  </a:moveTo>
                  <a:cubicBezTo>
                    <a:pt x="18990" y="62752"/>
                    <a:pt x="29914" y="73677"/>
                    <a:pt x="40231" y="71653"/>
                  </a:cubicBezTo>
                  <a:cubicBezTo>
                    <a:pt x="50549" y="69630"/>
                    <a:pt x="56618" y="55470"/>
                    <a:pt x="53584" y="39892"/>
                  </a:cubicBezTo>
                  <a:cubicBezTo>
                    <a:pt x="50549" y="24315"/>
                    <a:pt x="39625" y="13391"/>
                    <a:pt x="29308" y="15414"/>
                  </a:cubicBezTo>
                  <a:cubicBezTo>
                    <a:pt x="18990" y="17437"/>
                    <a:pt x="12921" y="31598"/>
                    <a:pt x="15955" y="47175"/>
                  </a:cubicBezTo>
                  <a:close/>
                </a:path>
              </a:pathLst>
            </a:custGeom>
            <a:solidFill>
              <a:srgbClr val="2C1C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438278">
                <a:defRPr/>
              </a:pPr>
              <a:endParaRPr lang="en-US" sz="4800" dirty="0">
                <a:solidFill>
                  <a:srgbClr val="000000"/>
                </a:solidFill>
                <a:latin typeface="Montserrat Light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92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E2A88E33-9701-39AB-50D9-870B9467BDA4}"/>
              </a:ext>
            </a:extLst>
          </p:cNvPr>
          <p:cNvSpPr txBox="1">
            <a:spLocks/>
          </p:cNvSpPr>
          <p:nvPr/>
        </p:nvSpPr>
        <p:spPr>
          <a:xfrm>
            <a:off x="292908" y="167981"/>
            <a:ext cx="5607780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1" dirty="0">
                <a:solidFill>
                  <a:schemeClr val="accent5"/>
                </a:solidFill>
              </a:rPr>
              <a:t>REPORTE FINAL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5420C0B-2223-A235-952A-8C2B5AC10FB5}"/>
              </a:ext>
            </a:extLst>
          </p:cNvPr>
          <p:cNvSpPr txBox="1">
            <a:spLocks/>
          </p:cNvSpPr>
          <p:nvPr/>
        </p:nvSpPr>
        <p:spPr>
          <a:xfrm>
            <a:off x="6831874" y="1350541"/>
            <a:ext cx="5003075" cy="19034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800" dirty="0">
                <a:solidFill>
                  <a:srgbClr val="AFCD79"/>
                </a:solidFill>
                <a:highlight>
                  <a:srgbClr val="000000"/>
                </a:highlight>
              </a:rPr>
              <a:t>Entrega de Reporte Final 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800" dirty="0"/>
              <a:t>Evaluación Cualitativa  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800" dirty="0"/>
              <a:t>Autoevaluación Cualitativa  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800" dirty="0"/>
              <a:t>Carta de Liberación  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es-MX" sz="1800" dirty="0"/>
              <a:t>Entregar a mar tardar el </a:t>
            </a:r>
            <a:r>
              <a:rPr lang="es-MX" sz="1800" b="1" dirty="0">
                <a:solidFill>
                  <a:srgbClr val="376073"/>
                </a:solidFill>
              </a:rPr>
              <a:t>27 de julio de 2026.  </a:t>
            </a:r>
          </a:p>
          <a:p>
            <a:pPr algn="just"/>
            <a:endParaRPr lang="es-MX" sz="1800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F61231C-38E5-80BB-DFBC-D1F0919D8FDC}"/>
              </a:ext>
            </a:extLst>
          </p:cNvPr>
          <p:cNvSpPr txBox="1">
            <a:spLocks/>
          </p:cNvSpPr>
          <p:nvPr/>
        </p:nvSpPr>
        <p:spPr>
          <a:xfrm>
            <a:off x="6831875" y="3989659"/>
            <a:ext cx="4624252" cy="1332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>
                <a:solidFill>
                  <a:srgbClr val="AFCD79"/>
                </a:solidFill>
                <a:highlight>
                  <a:srgbClr val="000000"/>
                </a:highlight>
              </a:rPr>
              <a:t>Constancia de Terminación de Servicio Social </a:t>
            </a:r>
          </a:p>
          <a:p>
            <a:pPr algn="just"/>
            <a:r>
              <a:rPr lang="es-MX" sz="1800" b="1" dirty="0">
                <a:solidFill>
                  <a:srgbClr val="376073"/>
                </a:solidFill>
              </a:rPr>
              <a:t>10 de agosto </a:t>
            </a:r>
            <a:r>
              <a:rPr lang="es-MX" sz="1800" dirty="0"/>
              <a:t>en el correo Institucional de cada estudiante</a:t>
            </a:r>
          </a:p>
          <a:p>
            <a:pPr algn="just"/>
            <a:r>
              <a:rPr lang="es-MX" sz="1800" dirty="0"/>
              <a:t>Importante: </a:t>
            </a:r>
            <a:r>
              <a:rPr lang="es-MX" sz="1800" b="1" dirty="0">
                <a:solidFill>
                  <a:srgbClr val="376073"/>
                </a:solidFill>
              </a:rPr>
              <a:t>ACUSAR DE RECIBIDO</a:t>
            </a:r>
            <a:r>
              <a:rPr lang="es-MX" sz="1800" dirty="0"/>
              <a:t>. 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7D576EE-7996-415A-1933-CBA3D2BB75D4}"/>
              </a:ext>
            </a:extLst>
          </p:cNvPr>
          <p:cNvGrpSpPr/>
          <p:nvPr/>
        </p:nvGrpSpPr>
        <p:grpSpPr>
          <a:xfrm>
            <a:off x="5806092" y="4181996"/>
            <a:ext cx="770391" cy="726278"/>
            <a:chOff x="12645163" y="4897377"/>
            <a:chExt cx="1529720" cy="1530119"/>
          </a:xfrm>
        </p:grpSpPr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854B9D30-A831-9883-9281-F7BB8A0DE455}"/>
                </a:ext>
              </a:extLst>
            </p:cNvPr>
            <p:cNvSpPr/>
            <p:nvPr/>
          </p:nvSpPr>
          <p:spPr bwMode="auto">
            <a:xfrm>
              <a:off x="12645163" y="4897377"/>
              <a:ext cx="1529720" cy="15301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" name="Freeform 127">
              <a:extLst>
                <a:ext uri="{FF2B5EF4-FFF2-40B4-BE49-F238E27FC236}">
                  <a16:creationId xmlns:a16="http://schemas.microsoft.com/office/drawing/2014/main" id="{04FEBECE-3A28-1EA6-A0C7-115924BFF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232" y="5323703"/>
              <a:ext cx="828417" cy="667132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A647D38-A2AE-60CB-FA86-1326FFC7F044}"/>
              </a:ext>
            </a:extLst>
          </p:cNvPr>
          <p:cNvGrpSpPr/>
          <p:nvPr/>
        </p:nvGrpSpPr>
        <p:grpSpPr>
          <a:xfrm>
            <a:off x="5784322" y="1469271"/>
            <a:ext cx="770391" cy="726278"/>
            <a:chOff x="12645163" y="4897377"/>
            <a:chExt cx="1529720" cy="1530119"/>
          </a:xfrm>
        </p:grpSpPr>
        <p:sp>
          <p:nvSpPr>
            <p:cNvPr id="37" name="Oval 30">
              <a:extLst>
                <a:ext uri="{FF2B5EF4-FFF2-40B4-BE49-F238E27FC236}">
                  <a16:creationId xmlns:a16="http://schemas.microsoft.com/office/drawing/2014/main" id="{F0E7BCA2-7F33-9A07-99BC-D8B8F5F0E49C}"/>
                </a:ext>
              </a:extLst>
            </p:cNvPr>
            <p:cNvSpPr/>
            <p:nvPr/>
          </p:nvSpPr>
          <p:spPr bwMode="auto">
            <a:xfrm>
              <a:off x="12645163" y="4897377"/>
              <a:ext cx="1529720" cy="15301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8" name="Freeform 127">
              <a:extLst>
                <a:ext uri="{FF2B5EF4-FFF2-40B4-BE49-F238E27FC236}">
                  <a16:creationId xmlns:a16="http://schemas.microsoft.com/office/drawing/2014/main" id="{8AFB3648-D7C7-65C2-EB1A-C786C9E3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18232" y="5323703"/>
              <a:ext cx="828417" cy="667132"/>
            </a:xfrm>
            <a:custGeom>
              <a:avLst/>
              <a:gdLst>
                <a:gd name="T0" fmla="*/ 169 w 497"/>
                <a:gd name="T1" fmla="*/ 196 h 400"/>
                <a:gd name="T2" fmla="*/ 169 w 497"/>
                <a:gd name="T3" fmla="*/ 196 h 400"/>
                <a:gd name="T4" fmla="*/ 248 w 497"/>
                <a:gd name="T5" fmla="*/ 275 h 400"/>
                <a:gd name="T6" fmla="*/ 328 w 497"/>
                <a:gd name="T7" fmla="*/ 196 h 400"/>
                <a:gd name="T8" fmla="*/ 248 w 497"/>
                <a:gd name="T9" fmla="*/ 116 h 400"/>
                <a:gd name="T10" fmla="*/ 169 w 497"/>
                <a:gd name="T11" fmla="*/ 196 h 400"/>
                <a:gd name="T12" fmla="*/ 116 w 497"/>
                <a:gd name="T13" fmla="*/ 169 h 400"/>
                <a:gd name="T14" fmla="*/ 116 w 497"/>
                <a:gd name="T15" fmla="*/ 169 h 400"/>
                <a:gd name="T16" fmla="*/ 248 w 497"/>
                <a:gd name="T17" fmla="*/ 63 h 400"/>
                <a:gd name="T18" fmla="*/ 345 w 497"/>
                <a:gd name="T19" fmla="*/ 98 h 400"/>
                <a:gd name="T20" fmla="*/ 390 w 497"/>
                <a:gd name="T21" fmla="*/ 98 h 400"/>
                <a:gd name="T22" fmla="*/ 390 w 497"/>
                <a:gd name="T23" fmla="*/ 54 h 400"/>
                <a:gd name="T24" fmla="*/ 248 w 497"/>
                <a:gd name="T25" fmla="*/ 0 h 400"/>
                <a:gd name="T26" fmla="*/ 62 w 497"/>
                <a:gd name="T27" fmla="*/ 143 h 400"/>
                <a:gd name="T28" fmla="*/ 0 w 497"/>
                <a:gd name="T29" fmla="*/ 143 h 400"/>
                <a:gd name="T30" fmla="*/ 0 w 497"/>
                <a:gd name="T31" fmla="*/ 196 h 400"/>
                <a:gd name="T32" fmla="*/ 80 w 497"/>
                <a:gd name="T33" fmla="*/ 196 h 400"/>
                <a:gd name="T34" fmla="*/ 116 w 497"/>
                <a:gd name="T35" fmla="*/ 169 h 400"/>
                <a:gd name="T36" fmla="*/ 416 w 497"/>
                <a:gd name="T37" fmla="*/ 196 h 400"/>
                <a:gd name="T38" fmla="*/ 416 w 497"/>
                <a:gd name="T39" fmla="*/ 196 h 400"/>
                <a:gd name="T40" fmla="*/ 381 w 497"/>
                <a:gd name="T41" fmla="*/ 231 h 400"/>
                <a:gd name="T42" fmla="*/ 248 w 497"/>
                <a:gd name="T43" fmla="*/ 337 h 400"/>
                <a:gd name="T44" fmla="*/ 151 w 497"/>
                <a:gd name="T45" fmla="*/ 293 h 400"/>
                <a:gd name="T46" fmla="*/ 107 w 497"/>
                <a:gd name="T47" fmla="*/ 293 h 400"/>
                <a:gd name="T48" fmla="*/ 107 w 497"/>
                <a:gd name="T49" fmla="*/ 337 h 400"/>
                <a:gd name="T50" fmla="*/ 248 w 497"/>
                <a:gd name="T51" fmla="*/ 399 h 400"/>
                <a:gd name="T52" fmla="*/ 435 w 497"/>
                <a:gd name="T53" fmla="*/ 257 h 400"/>
                <a:gd name="T54" fmla="*/ 496 w 497"/>
                <a:gd name="T55" fmla="*/ 257 h 400"/>
                <a:gd name="T56" fmla="*/ 496 w 497"/>
                <a:gd name="T57" fmla="*/ 196 h 400"/>
                <a:gd name="T58" fmla="*/ 416 w 497"/>
                <a:gd name="T59" fmla="*/ 1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7" h="400">
                  <a:moveTo>
                    <a:pt x="169" y="196"/>
                  </a:moveTo>
                  <a:lnTo>
                    <a:pt x="169" y="196"/>
                  </a:lnTo>
                  <a:cubicBezTo>
                    <a:pt x="169" y="240"/>
                    <a:pt x="204" y="275"/>
                    <a:pt x="248" y="275"/>
                  </a:cubicBezTo>
                  <a:cubicBezTo>
                    <a:pt x="292" y="275"/>
                    <a:pt x="328" y="240"/>
                    <a:pt x="328" y="196"/>
                  </a:cubicBezTo>
                  <a:cubicBezTo>
                    <a:pt x="328" y="151"/>
                    <a:pt x="292" y="116"/>
                    <a:pt x="248" y="116"/>
                  </a:cubicBezTo>
                  <a:cubicBezTo>
                    <a:pt x="204" y="116"/>
                    <a:pt x="169" y="151"/>
                    <a:pt x="169" y="196"/>
                  </a:cubicBezTo>
                  <a:close/>
                  <a:moveTo>
                    <a:pt x="116" y="169"/>
                  </a:moveTo>
                  <a:lnTo>
                    <a:pt x="116" y="169"/>
                  </a:lnTo>
                  <a:cubicBezTo>
                    <a:pt x="124" y="107"/>
                    <a:pt x="186" y="63"/>
                    <a:pt x="248" y="63"/>
                  </a:cubicBezTo>
                  <a:cubicBezTo>
                    <a:pt x="284" y="63"/>
                    <a:pt x="319" y="71"/>
                    <a:pt x="345" y="98"/>
                  </a:cubicBezTo>
                  <a:cubicBezTo>
                    <a:pt x="354" y="107"/>
                    <a:pt x="381" y="107"/>
                    <a:pt x="390" y="98"/>
                  </a:cubicBezTo>
                  <a:cubicBezTo>
                    <a:pt x="399" y="89"/>
                    <a:pt x="399" y="71"/>
                    <a:pt x="390" y="54"/>
                  </a:cubicBezTo>
                  <a:cubicBezTo>
                    <a:pt x="354" y="18"/>
                    <a:pt x="301" y="0"/>
                    <a:pt x="248" y="0"/>
                  </a:cubicBezTo>
                  <a:cubicBezTo>
                    <a:pt x="160" y="0"/>
                    <a:pt x="80" y="54"/>
                    <a:pt x="62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80" y="196"/>
                    <a:pt x="80" y="196"/>
                    <a:pt x="80" y="196"/>
                  </a:cubicBezTo>
                  <a:cubicBezTo>
                    <a:pt x="107" y="196"/>
                    <a:pt x="107" y="178"/>
                    <a:pt x="116" y="169"/>
                  </a:cubicBezTo>
                  <a:close/>
                  <a:moveTo>
                    <a:pt x="416" y="196"/>
                  </a:moveTo>
                  <a:lnTo>
                    <a:pt x="416" y="196"/>
                  </a:lnTo>
                  <a:cubicBezTo>
                    <a:pt x="390" y="196"/>
                    <a:pt x="390" y="222"/>
                    <a:pt x="381" y="231"/>
                  </a:cubicBezTo>
                  <a:cubicBezTo>
                    <a:pt x="372" y="293"/>
                    <a:pt x="319" y="337"/>
                    <a:pt x="248" y="337"/>
                  </a:cubicBezTo>
                  <a:cubicBezTo>
                    <a:pt x="213" y="337"/>
                    <a:pt x="177" y="319"/>
                    <a:pt x="151" y="293"/>
                  </a:cubicBezTo>
                  <a:cubicBezTo>
                    <a:pt x="142" y="284"/>
                    <a:pt x="116" y="284"/>
                    <a:pt x="107" y="293"/>
                  </a:cubicBezTo>
                  <a:cubicBezTo>
                    <a:pt x="97" y="310"/>
                    <a:pt x="97" y="328"/>
                    <a:pt x="107" y="337"/>
                  </a:cubicBezTo>
                  <a:cubicBezTo>
                    <a:pt x="142" y="373"/>
                    <a:pt x="195" y="399"/>
                    <a:pt x="248" y="399"/>
                  </a:cubicBezTo>
                  <a:cubicBezTo>
                    <a:pt x="337" y="399"/>
                    <a:pt x="416" y="337"/>
                    <a:pt x="435" y="257"/>
                  </a:cubicBezTo>
                  <a:cubicBezTo>
                    <a:pt x="496" y="257"/>
                    <a:pt x="496" y="257"/>
                    <a:pt x="496" y="257"/>
                  </a:cubicBezTo>
                  <a:cubicBezTo>
                    <a:pt x="496" y="196"/>
                    <a:pt x="496" y="196"/>
                    <a:pt x="496" y="196"/>
                  </a:cubicBezTo>
                  <a:lnTo>
                    <a:pt x="416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Montserrat Light "/>
                <a:ea typeface="+mn-ea"/>
                <a:cs typeface="+mn-cs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EB449BCB-04EF-B060-6696-833525CD39BC}"/>
              </a:ext>
            </a:extLst>
          </p:cNvPr>
          <p:cNvGrpSpPr/>
          <p:nvPr/>
        </p:nvGrpSpPr>
        <p:grpSpPr>
          <a:xfrm>
            <a:off x="195065" y="1027625"/>
            <a:ext cx="5203496" cy="4809038"/>
            <a:chOff x="2822382" y="3352555"/>
            <a:chExt cx="7911306" cy="8570145"/>
          </a:xfrm>
        </p:grpSpPr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66B69B1B-DEFF-3591-4C6C-D009A6B65B63}"/>
                </a:ext>
              </a:extLst>
            </p:cNvPr>
            <p:cNvGrpSpPr/>
            <p:nvPr/>
          </p:nvGrpSpPr>
          <p:grpSpPr>
            <a:xfrm>
              <a:off x="3977180" y="3352555"/>
              <a:ext cx="6756508" cy="8570145"/>
              <a:chOff x="3977180" y="3352555"/>
              <a:chExt cx="6756508" cy="8570145"/>
            </a:xfrm>
          </p:grpSpPr>
          <p:grpSp>
            <p:nvGrpSpPr>
              <p:cNvPr id="48" name="Group 33">
                <a:extLst>
                  <a:ext uri="{FF2B5EF4-FFF2-40B4-BE49-F238E27FC236}">
                    <a16:creationId xmlns:a16="http://schemas.microsoft.com/office/drawing/2014/main" id="{034C972C-3651-914B-26EC-8A44B8D4EDB9}"/>
                  </a:ext>
                </a:extLst>
              </p:cNvPr>
              <p:cNvGrpSpPr/>
              <p:nvPr/>
            </p:nvGrpSpPr>
            <p:grpSpPr>
              <a:xfrm>
                <a:off x="3977180" y="10178480"/>
                <a:ext cx="674962" cy="897168"/>
                <a:chOff x="9916767" y="11659096"/>
                <a:chExt cx="1032769" cy="1372771"/>
              </a:xfrm>
              <a:solidFill>
                <a:schemeClr val="accent1"/>
              </a:solidFill>
            </p:grpSpPr>
            <p:sp>
              <p:nvSpPr>
                <p:cNvPr id="9262" name="Freeform 1092">
                  <a:extLst>
                    <a:ext uri="{FF2B5EF4-FFF2-40B4-BE49-F238E27FC236}">
                      <a16:creationId xmlns:a16="http://schemas.microsoft.com/office/drawing/2014/main" id="{4B2FC985-4B10-C084-C984-FDDC434740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16767" y="12943702"/>
                  <a:ext cx="75568" cy="88165"/>
                </a:xfrm>
                <a:custGeom>
                  <a:avLst/>
                  <a:gdLst>
                    <a:gd name="T0" fmla="*/ 3 w 26"/>
                    <a:gd name="T1" fmla="*/ 0 h 29"/>
                    <a:gd name="T2" fmla="*/ 3 w 26"/>
                    <a:gd name="T3" fmla="*/ 0 h 29"/>
                    <a:gd name="T4" fmla="*/ 3 w 26"/>
                    <a:gd name="T5" fmla="*/ 25 h 29"/>
                    <a:gd name="T6" fmla="*/ 25 w 26"/>
                    <a:gd name="T7" fmla="*/ 13 h 29"/>
                    <a:gd name="T8" fmla="*/ 3 w 26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9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3" y="4"/>
                        <a:pt x="0" y="22"/>
                        <a:pt x="3" y="25"/>
                      </a:cubicBezTo>
                      <a:cubicBezTo>
                        <a:pt x="3" y="28"/>
                        <a:pt x="22" y="13"/>
                        <a:pt x="25" y="13"/>
                      </a:cubicBezTo>
                      <a:cubicBezTo>
                        <a:pt x="22" y="7"/>
                        <a:pt x="1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63" name="Freeform 1093">
                  <a:extLst>
                    <a:ext uri="{FF2B5EF4-FFF2-40B4-BE49-F238E27FC236}">
                      <a16:creationId xmlns:a16="http://schemas.microsoft.com/office/drawing/2014/main" id="{25C98840-4B1B-702A-1107-A782EEDFBC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67144" y="11759852"/>
                  <a:ext cx="692717" cy="944566"/>
                </a:xfrm>
                <a:custGeom>
                  <a:avLst/>
                  <a:gdLst>
                    <a:gd name="T0" fmla="*/ 12 w 243"/>
                    <a:gd name="T1" fmla="*/ 327 h 331"/>
                    <a:gd name="T2" fmla="*/ 12 w 243"/>
                    <a:gd name="T3" fmla="*/ 327 h 331"/>
                    <a:gd name="T4" fmla="*/ 18 w 243"/>
                    <a:gd name="T5" fmla="*/ 330 h 331"/>
                    <a:gd name="T6" fmla="*/ 242 w 243"/>
                    <a:gd name="T7" fmla="*/ 15 h 331"/>
                    <a:gd name="T8" fmla="*/ 224 w 243"/>
                    <a:gd name="T9" fmla="*/ 0 h 331"/>
                    <a:gd name="T10" fmla="*/ 0 w 243"/>
                    <a:gd name="T11" fmla="*/ 315 h 331"/>
                    <a:gd name="T12" fmla="*/ 9 w 243"/>
                    <a:gd name="T13" fmla="*/ 321 h 331"/>
                    <a:gd name="T14" fmla="*/ 12 w 243"/>
                    <a:gd name="T15" fmla="*/ 327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331">
                      <a:moveTo>
                        <a:pt x="12" y="327"/>
                      </a:moveTo>
                      <a:lnTo>
                        <a:pt x="12" y="327"/>
                      </a:lnTo>
                      <a:cubicBezTo>
                        <a:pt x="15" y="327"/>
                        <a:pt x="15" y="330"/>
                        <a:pt x="18" y="330"/>
                      </a:cubicBezTo>
                      <a:cubicBezTo>
                        <a:pt x="242" y="15"/>
                        <a:pt x="242" y="15"/>
                        <a:pt x="242" y="15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0" y="315"/>
                        <a:pt x="0" y="315"/>
                        <a:pt x="0" y="315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lnTo>
                        <a:pt x="12" y="32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64" name="Freeform 1094">
                  <a:extLst>
                    <a:ext uri="{FF2B5EF4-FFF2-40B4-BE49-F238E27FC236}">
                      <a16:creationId xmlns:a16="http://schemas.microsoft.com/office/drawing/2014/main" id="{FD0D53BC-C44F-0C95-E579-C9D8AD226F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0497" y="11848010"/>
                  <a:ext cx="705308" cy="944560"/>
                </a:xfrm>
                <a:custGeom>
                  <a:avLst/>
                  <a:gdLst>
                    <a:gd name="T0" fmla="*/ 6 w 246"/>
                    <a:gd name="T1" fmla="*/ 318 h 331"/>
                    <a:gd name="T2" fmla="*/ 6 w 246"/>
                    <a:gd name="T3" fmla="*/ 318 h 331"/>
                    <a:gd name="T4" fmla="*/ 18 w 246"/>
                    <a:gd name="T5" fmla="*/ 327 h 331"/>
                    <a:gd name="T6" fmla="*/ 21 w 246"/>
                    <a:gd name="T7" fmla="*/ 330 h 331"/>
                    <a:gd name="T8" fmla="*/ 245 w 246"/>
                    <a:gd name="T9" fmla="*/ 12 h 331"/>
                    <a:gd name="T10" fmla="*/ 224 w 246"/>
                    <a:gd name="T11" fmla="*/ 0 h 331"/>
                    <a:gd name="T12" fmla="*/ 0 w 246"/>
                    <a:gd name="T13" fmla="*/ 315 h 331"/>
                    <a:gd name="T14" fmla="*/ 3 w 246"/>
                    <a:gd name="T15" fmla="*/ 315 h 331"/>
                    <a:gd name="T16" fmla="*/ 6 w 246"/>
                    <a:gd name="T17" fmla="*/ 318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331">
                      <a:moveTo>
                        <a:pt x="6" y="318"/>
                      </a:moveTo>
                      <a:lnTo>
                        <a:pt x="6" y="318"/>
                      </a:lnTo>
                      <a:cubicBezTo>
                        <a:pt x="18" y="327"/>
                        <a:pt x="18" y="327"/>
                        <a:pt x="18" y="327"/>
                      </a:cubicBezTo>
                      <a:cubicBezTo>
                        <a:pt x="18" y="327"/>
                        <a:pt x="18" y="327"/>
                        <a:pt x="21" y="330"/>
                      </a:cubicBezTo>
                      <a:cubicBezTo>
                        <a:pt x="245" y="12"/>
                        <a:pt x="245" y="12"/>
                        <a:pt x="245" y="12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0" y="315"/>
                        <a:pt x="0" y="315"/>
                        <a:pt x="0" y="315"/>
                      </a:cubicBezTo>
                      <a:lnTo>
                        <a:pt x="3" y="315"/>
                      </a:lnTo>
                      <a:lnTo>
                        <a:pt x="6" y="31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65" name="Freeform 1095">
                  <a:extLst>
                    <a:ext uri="{FF2B5EF4-FFF2-40B4-BE49-F238E27FC236}">
                      <a16:creationId xmlns:a16="http://schemas.microsoft.com/office/drawing/2014/main" id="{A3C2793F-4869-E2AB-3E6D-6BE7DABFE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72451" y="11659096"/>
                  <a:ext cx="277085" cy="239294"/>
                </a:xfrm>
                <a:custGeom>
                  <a:avLst/>
                  <a:gdLst>
                    <a:gd name="T0" fmla="*/ 88 w 95"/>
                    <a:gd name="T1" fmla="*/ 36 h 82"/>
                    <a:gd name="T2" fmla="*/ 88 w 95"/>
                    <a:gd name="T3" fmla="*/ 36 h 82"/>
                    <a:gd name="T4" fmla="*/ 39 w 95"/>
                    <a:gd name="T5" fmla="*/ 2 h 82"/>
                    <a:gd name="T6" fmla="*/ 30 w 95"/>
                    <a:gd name="T7" fmla="*/ 0 h 82"/>
                    <a:gd name="T8" fmla="*/ 21 w 95"/>
                    <a:gd name="T9" fmla="*/ 0 h 82"/>
                    <a:gd name="T10" fmla="*/ 0 w 95"/>
                    <a:gd name="T11" fmla="*/ 27 h 82"/>
                    <a:gd name="T12" fmla="*/ 78 w 95"/>
                    <a:gd name="T13" fmla="*/ 81 h 82"/>
                    <a:gd name="T14" fmla="*/ 94 w 95"/>
                    <a:gd name="T15" fmla="*/ 54 h 82"/>
                    <a:gd name="T16" fmla="*/ 88 w 95"/>
                    <a:gd name="T17" fmla="*/ 3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5" h="82">
                      <a:moveTo>
                        <a:pt x="88" y="36"/>
                      </a:moveTo>
                      <a:lnTo>
                        <a:pt x="88" y="36"/>
                      </a:ln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6" y="0"/>
                        <a:pt x="33" y="0"/>
                        <a:pt x="30" y="0"/>
                      </a:cubicBezTo>
                      <a:cubicBezTo>
                        <a:pt x="27" y="0"/>
                        <a:pt x="24" y="0"/>
                        <a:pt x="21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8" y="81"/>
                        <a:pt x="78" y="81"/>
                        <a:pt x="78" y="81"/>
                      </a:cubicBezTo>
                      <a:cubicBezTo>
                        <a:pt x="94" y="54"/>
                        <a:pt x="94" y="54"/>
                        <a:pt x="94" y="54"/>
                      </a:cubicBezTo>
                      <a:cubicBezTo>
                        <a:pt x="94" y="48"/>
                        <a:pt x="94" y="39"/>
                        <a:pt x="88" y="3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66" name="Freeform 1096">
                  <a:extLst>
                    <a:ext uri="{FF2B5EF4-FFF2-40B4-BE49-F238E27FC236}">
                      <a16:creationId xmlns:a16="http://schemas.microsoft.com/office/drawing/2014/main" id="{96BBC970-4EE2-3500-8EA1-0905E9D74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1258" y="11923578"/>
                  <a:ext cx="692708" cy="931969"/>
                </a:xfrm>
                <a:custGeom>
                  <a:avLst/>
                  <a:gdLst>
                    <a:gd name="T0" fmla="*/ 0 w 243"/>
                    <a:gd name="T1" fmla="*/ 315 h 325"/>
                    <a:gd name="T2" fmla="*/ 0 w 243"/>
                    <a:gd name="T3" fmla="*/ 315 h 325"/>
                    <a:gd name="T4" fmla="*/ 6 w 243"/>
                    <a:gd name="T5" fmla="*/ 318 h 325"/>
                    <a:gd name="T6" fmla="*/ 9 w 243"/>
                    <a:gd name="T7" fmla="*/ 318 h 325"/>
                    <a:gd name="T8" fmla="*/ 18 w 243"/>
                    <a:gd name="T9" fmla="*/ 324 h 325"/>
                    <a:gd name="T10" fmla="*/ 242 w 243"/>
                    <a:gd name="T11" fmla="*/ 12 h 325"/>
                    <a:gd name="T12" fmla="*/ 227 w 243"/>
                    <a:gd name="T13" fmla="*/ 0 h 325"/>
                    <a:gd name="T14" fmla="*/ 0 w 243"/>
                    <a:gd name="T15" fmla="*/ 31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325">
                      <a:moveTo>
                        <a:pt x="0" y="315"/>
                      </a:moveTo>
                      <a:lnTo>
                        <a:pt x="0" y="315"/>
                      </a:lnTo>
                      <a:cubicBezTo>
                        <a:pt x="3" y="315"/>
                        <a:pt x="6" y="315"/>
                        <a:pt x="6" y="318"/>
                      </a:cubicBezTo>
                      <a:cubicBezTo>
                        <a:pt x="9" y="318"/>
                        <a:pt x="9" y="318"/>
                        <a:pt x="9" y="318"/>
                      </a:cubicBezTo>
                      <a:cubicBezTo>
                        <a:pt x="18" y="324"/>
                        <a:pt x="18" y="324"/>
                        <a:pt x="18" y="324"/>
                      </a:cubicBezTo>
                      <a:cubicBezTo>
                        <a:pt x="242" y="12"/>
                        <a:pt x="242" y="12"/>
                        <a:pt x="242" y="12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lnTo>
                        <a:pt x="0" y="31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67" name="Freeform 1097">
                  <a:extLst>
                    <a:ext uri="{FF2B5EF4-FFF2-40B4-BE49-F238E27FC236}">
                      <a16:creationId xmlns:a16="http://schemas.microsoft.com/office/drawing/2014/main" id="{41BCA141-4E2D-8EF5-460D-0D287F1140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41956" y="12729603"/>
                  <a:ext cx="239306" cy="239285"/>
                </a:xfrm>
                <a:custGeom>
                  <a:avLst/>
                  <a:gdLst>
                    <a:gd name="T0" fmla="*/ 78 w 85"/>
                    <a:gd name="T1" fmla="*/ 48 h 83"/>
                    <a:gd name="T2" fmla="*/ 78 w 85"/>
                    <a:gd name="T3" fmla="*/ 48 h 83"/>
                    <a:gd name="T4" fmla="*/ 51 w 85"/>
                    <a:gd name="T5" fmla="*/ 27 h 83"/>
                    <a:gd name="T6" fmla="*/ 42 w 85"/>
                    <a:gd name="T7" fmla="*/ 21 h 83"/>
                    <a:gd name="T8" fmla="*/ 15 w 85"/>
                    <a:gd name="T9" fmla="*/ 3 h 83"/>
                    <a:gd name="T10" fmla="*/ 15 w 85"/>
                    <a:gd name="T11" fmla="*/ 0 h 83"/>
                    <a:gd name="T12" fmla="*/ 12 w 85"/>
                    <a:gd name="T13" fmla="*/ 0 h 83"/>
                    <a:gd name="T14" fmla="*/ 6 w 85"/>
                    <a:gd name="T15" fmla="*/ 15 h 83"/>
                    <a:gd name="T16" fmla="*/ 3 w 85"/>
                    <a:gd name="T17" fmla="*/ 21 h 83"/>
                    <a:gd name="T18" fmla="*/ 0 w 85"/>
                    <a:gd name="T19" fmla="*/ 57 h 83"/>
                    <a:gd name="T20" fmla="*/ 33 w 85"/>
                    <a:gd name="T21" fmla="*/ 82 h 83"/>
                    <a:gd name="T22" fmla="*/ 63 w 85"/>
                    <a:gd name="T23" fmla="*/ 63 h 83"/>
                    <a:gd name="T24" fmla="*/ 69 w 85"/>
                    <a:gd name="T25" fmla="*/ 60 h 83"/>
                    <a:gd name="T26" fmla="*/ 84 w 85"/>
                    <a:gd name="T27" fmla="*/ 51 h 83"/>
                    <a:gd name="T28" fmla="*/ 81 w 85"/>
                    <a:gd name="T29" fmla="*/ 48 h 83"/>
                    <a:gd name="T30" fmla="*/ 78 w 85"/>
                    <a:gd name="T31" fmla="*/ 4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83">
                      <a:moveTo>
                        <a:pt x="78" y="48"/>
                      </a:moveTo>
                      <a:lnTo>
                        <a:pt x="78" y="48"/>
                      </a:lnTo>
                      <a:cubicBezTo>
                        <a:pt x="69" y="45"/>
                        <a:pt x="57" y="36"/>
                        <a:pt x="51" y="2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33" y="18"/>
                        <a:pt x="21" y="9"/>
                        <a:pt x="15" y="3"/>
                      </a:cubicBezTo>
                      <a:lnTo>
                        <a:pt x="15" y="0"/>
                      </a:ln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9" y="0"/>
                        <a:pt x="6" y="6"/>
                        <a:pt x="6" y="15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9" y="60"/>
                        <a:pt x="24" y="66"/>
                        <a:pt x="33" y="82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9" y="60"/>
                        <a:pt x="69" y="60"/>
                        <a:pt x="69" y="60"/>
                      </a:cubicBezTo>
                      <a:cubicBezTo>
                        <a:pt x="78" y="57"/>
                        <a:pt x="81" y="54"/>
                        <a:pt x="84" y="51"/>
                      </a:cubicBezTo>
                      <a:cubicBezTo>
                        <a:pt x="81" y="48"/>
                        <a:pt x="81" y="48"/>
                        <a:pt x="81" y="48"/>
                      </a:cubicBezTo>
                      <a:cubicBezTo>
                        <a:pt x="81" y="48"/>
                        <a:pt x="81" y="48"/>
                        <a:pt x="78" y="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37">
                <a:extLst>
                  <a:ext uri="{FF2B5EF4-FFF2-40B4-BE49-F238E27FC236}">
                    <a16:creationId xmlns:a16="http://schemas.microsoft.com/office/drawing/2014/main" id="{E26E8456-38A9-65B1-4C48-B9CDEF4640B7}"/>
                  </a:ext>
                </a:extLst>
              </p:cNvPr>
              <p:cNvGrpSpPr/>
              <p:nvPr/>
            </p:nvGrpSpPr>
            <p:grpSpPr>
              <a:xfrm rot="19385170">
                <a:off x="4147298" y="7396783"/>
                <a:ext cx="749739" cy="1076511"/>
                <a:chOff x="18561758" y="2385889"/>
                <a:chExt cx="2160750" cy="3102509"/>
              </a:xfrm>
            </p:grpSpPr>
            <p:sp>
              <p:nvSpPr>
                <p:cNvPr id="9238" name="Freeform 277">
                  <a:extLst>
                    <a:ext uri="{FF2B5EF4-FFF2-40B4-BE49-F238E27FC236}">
                      <a16:creationId xmlns:a16="http://schemas.microsoft.com/office/drawing/2014/main" id="{24245282-D722-4A06-4588-96E4FC90B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1758" y="2385889"/>
                  <a:ext cx="2160750" cy="3102509"/>
                </a:xfrm>
                <a:custGeom>
                  <a:avLst/>
                  <a:gdLst>
                    <a:gd name="T0" fmla="*/ 0 w 366"/>
                    <a:gd name="T1" fmla="*/ 494 h 527"/>
                    <a:gd name="T2" fmla="*/ 34 w 366"/>
                    <a:gd name="T3" fmla="*/ 527 h 527"/>
                    <a:gd name="T4" fmla="*/ 333 w 366"/>
                    <a:gd name="T5" fmla="*/ 527 h 527"/>
                    <a:gd name="T6" fmla="*/ 366 w 366"/>
                    <a:gd name="T7" fmla="*/ 494 h 527"/>
                    <a:gd name="T8" fmla="*/ 366 w 366"/>
                    <a:gd name="T9" fmla="*/ 34 h 527"/>
                    <a:gd name="T10" fmla="*/ 333 w 366"/>
                    <a:gd name="T11" fmla="*/ 0 h 527"/>
                    <a:gd name="T12" fmla="*/ 34 w 366"/>
                    <a:gd name="T13" fmla="*/ 0 h 527"/>
                    <a:gd name="T14" fmla="*/ 0 w 366"/>
                    <a:gd name="T15" fmla="*/ 34 h 527"/>
                    <a:gd name="T16" fmla="*/ 0 w 366"/>
                    <a:gd name="T17" fmla="*/ 494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6" h="527">
                      <a:moveTo>
                        <a:pt x="0" y="494"/>
                      </a:moveTo>
                      <a:cubicBezTo>
                        <a:pt x="0" y="512"/>
                        <a:pt x="15" y="527"/>
                        <a:pt x="34" y="527"/>
                      </a:cubicBezTo>
                      <a:cubicBezTo>
                        <a:pt x="333" y="527"/>
                        <a:pt x="333" y="527"/>
                        <a:pt x="333" y="527"/>
                      </a:cubicBezTo>
                      <a:cubicBezTo>
                        <a:pt x="351" y="527"/>
                        <a:pt x="366" y="512"/>
                        <a:pt x="366" y="494"/>
                      </a:cubicBezTo>
                      <a:cubicBezTo>
                        <a:pt x="366" y="34"/>
                        <a:pt x="366" y="34"/>
                        <a:pt x="366" y="34"/>
                      </a:cubicBezTo>
                      <a:cubicBezTo>
                        <a:pt x="366" y="15"/>
                        <a:pt x="351" y="0"/>
                        <a:pt x="33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lnTo>
                        <a:pt x="0" y="494"/>
                      </a:lnTo>
                      <a:close/>
                    </a:path>
                  </a:pathLst>
                </a:custGeom>
                <a:solidFill>
                  <a:srgbClr val="2D35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9" name="Rectangle 278">
                  <a:extLst>
                    <a:ext uri="{FF2B5EF4-FFF2-40B4-BE49-F238E27FC236}">
                      <a16:creationId xmlns:a16="http://schemas.microsoft.com/office/drawing/2014/main" id="{88AC96D5-C297-E30C-2981-9928A12F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1666" y="2532620"/>
                  <a:ext cx="1842254" cy="27204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0" name="Freeform 281">
                  <a:extLst>
                    <a:ext uri="{FF2B5EF4-FFF2-40B4-BE49-F238E27FC236}">
                      <a16:creationId xmlns:a16="http://schemas.microsoft.com/office/drawing/2014/main" id="{2437D1FD-AAC6-7DF5-92FD-5DE59E81BB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5497" y="3457953"/>
                  <a:ext cx="1671773" cy="1718475"/>
                </a:xfrm>
                <a:custGeom>
                  <a:avLst/>
                  <a:gdLst>
                    <a:gd name="T0" fmla="*/ 278 w 283"/>
                    <a:gd name="T1" fmla="*/ 292 h 292"/>
                    <a:gd name="T2" fmla="*/ 5 w 283"/>
                    <a:gd name="T3" fmla="*/ 292 h 292"/>
                    <a:gd name="T4" fmla="*/ 0 w 283"/>
                    <a:gd name="T5" fmla="*/ 287 h 292"/>
                    <a:gd name="T6" fmla="*/ 5 w 283"/>
                    <a:gd name="T7" fmla="*/ 283 h 292"/>
                    <a:gd name="T8" fmla="*/ 274 w 283"/>
                    <a:gd name="T9" fmla="*/ 283 h 292"/>
                    <a:gd name="T10" fmla="*/ 274 w 283"/>
                    <a:gd name="T11" fmla="*/ 5 h 292"/>
                    <a:gd name="T12" fmla="*/ 278 w 283"/>
                    <a:gd name="T13" fmla="*/ 0 h 292"/>
                    <a:gd name="T14" fmla="*/ 283 w 283"/>
                    <a:gd name="T15" fmla="*/ 5 h 292"/>
                    <a:gd name="T16" fmla="*/ 283 w 283"/>
                    <a:gd name="T17" fmla="*/ 287 h 292"/>
                    <a:gd name="T18" fmla="*/ 278 w 283"/>
                    <a:gd name="T19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3" h="292">
                      <a:moveTo>
                        <a:pt x="278" y="292"/>
                      </a:moveTo>
                      <a:cubicBezTo>
                        <a:pt x="5" y="292"/>
                        <a:pt x="5" y="292"/>
                        <a:pt x="5" y="292"/>
                      </a:cubicBezTo>
                      <a:cubicBezTo>
                        <a:pt x="2" y="292"/>
                        <a:pt x="0" y="290"/>
                        <a:pt x="0" y="287"/>
                      </a:cubicBezTo>
                      <a:cubicBezTo>
                        <a:pt x="0" y="285"/>
                        <a:pt x="2" y="283"/>
                        <a:pt x="5" y="283"/>
                      </a:cubicBezTo>
                      <a:cubicBezTo>
                        <a:pt x="274" y="283"/>
                        <a:pt x="274" y="283"/>
                        <a:pt x="274" y="283"/>
                      </a:cubicBezTo>
                      <a:cubicBezTo>
                        <a:pt x="274" y="5"/>
                        <a:pt x="274" y="5"/>
                        <a:pt x="274" y="5"/>
                      </a:cubicBezTo>
                      <a:cubicBezTo>
                        <a:pt x="274" y="2"/>
                        <a:pt x="276" y="0"/>
                        <a:pt x="278" y="0"/>
                      </a:cubicBezTo>
                      <a:cubicBezTo>
                        <a:pt x="281" y="0"/>
                        <a:pt x="283" y="2"/>
                        <a:pt x="283" y="5"/>
                      </a:cubicBezTo>
                      <a:cubicBezTo>
                        <a:pt x="283" y="287"/>
                        <a:pt x="283" y="287"/>
                        <a:pt x="283" y="287"/>
                      </a:cubicBezTo>
                      <a:cubicBezTo>
                        <a:pt x="283" y="290"/>
                        <a:pt x="281" y="292"/>
                        <a:pt x="278" y="292"/>
                      </a:cubicBezTo>
                      <a:close/>
                    </a:path>
                  </a:pathLst>
                </a:cu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1" name="Freeform 282">
                  <a:extLst>
                    <a:ext uri="{FF2B5EF4-FFF2-40B4-BE49-F238E27FC236}">
                      <a16:creationId xmlns:a16="http://schemas.microsoft.com/office/drawing/2014/main" id="{5515063F-40F9-28BB-D3C9-CE724B3EB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7787" y="2822118"/>
                  <a:ext cx="1433892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10"/>
                        <a:pt x="240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10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0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2" name="Freeform 283">
                  <a:extLst>
                    <a:ext uri="{FF2B5EF4-FFF2-40B4-BE49-F238E27FC236}">
                      <a16:creationId xmlns:a16="http://schemas.microsoft.com/office/drawing/2014/main" id="{5D419C2D-A37A-E53C-1102-6864A520F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1179" y="2939767"/>
                  <a:ext cx="796900" cy="70061"/>
                </a:xfrm>
                <a:custGeom>
                  <a:avLst/>
                  <a:gdLst>
                    <a:gd name="T0" fmla="*/ 129 w 135"/>
                    <a:gd name="T1" fmla="*/ 0 h 12"/>
                    <a:gd name="T2" fmla="*/ 6 w 135"/>
                    <a:gd name="T3" fmla="*/ 0 h 12"/>
                    <a:gd name="T4" fmla="*/ 0 w 135"/>
                    <a:gd name="T5" fmla="*/ 6 h 12"/>
                    <a:gd name="T6" fmla="*/ 6 w 135"/>
                    <a:gd name="T7" fmla="*/ 12 h 12"/>
                    <a:gd name="T8" fmla="*/ 129 w 135"/>
                    <a:gd name="T9" fmla="*/ 12 h 12"/>
                    <a:gd name="T10" fmla="*/ 135 w 135"/>
                    <a:gd name="T11" fmla="*/ 6 h 12"/>
                    <a:gd name="T12" fmla="*/ 129 w 13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5" h="12">
                      <a:moveTo>
                        <a:pt x="12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32" y="12"/>
                        <a:pt x="135" y="9"/>
                        <a:pt x="135" y="6"/>
                      </a:cubicBezTo>
                      <a:cubicBezTo>
                        <a:pt x="135" y="3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3" name="Freeform 284">
                  <a:extLst>
                    <a:ext uri="{FF2B5EF4-FFF2-40B4-BE49-F238E27FC236}">
                      <a16:creationId xmlns:a16="http://schemas.microsoft.com/office/drawing/2014/main" id="{76DAD5CF-35D6-EE48-CC64-3F2B4116D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2836" y="2945054"/>
                  <a:ext cx="377966" cy="64773"/>
                </a:xfrm>
                <a:custGeom>
                  <a:avLst/>
                  <a:gdLst>
                    <a:gd name="T0" fmla="*/ 59 w 64"/>
                    <a:gd name="T1" fmla="*/ 0 h 11"/>
                    <a:gd name="T2" fmla="*/ 6 w 64"/>
                    <a:gd name="T3" fmla="*/ 0 h 11"/>
                    <a:gd name="T4" fmla="*/ 0 w 64"/>
                    <a:gd name="T5" fmla="*/ 5 h 11"/>
                    <a:gd name="T6" fmla="*/ 6 w 64"/>
                    <a:gd name="T7" fmla="*/ 11 h 11"/>
                    <a:gd name="T8" fmla="*/ 59 w 64"/>
                    <a:gd name="T9" fmla="*/ 11 h 11"/>
                    <a:gd name="T10" fmla="*/ 64 w 64"/>
                    <a:gd name="T11" fmla="*/ 5 h 11"/>
                    <a:gd name="T12" fmla="*/ 59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1"/>
                        <a:pt x="6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2" y="11"/>
                        <a:pt x="64" y="8"/>
                        <a:pt x="64" y="5"/>
                      </a:cubicBezTo>
                      <a:cubicBezTo>
                        <a:pt x="64" y="2"/>
                        <a:pt x="62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4" name="Freeform 285">
                  <a:extLst>
                    <a:ext uri="{FF2B5EF4-FFF2-40B4-BE49-F238E27FC236}">
                      <a16:creationId xmlns:a16="http://schemas.microsoft.com/office/drawing/2014/main" id="{E2995155-92D8-B3D1-B3F6-8447FEDA8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7787" y="3057417"/>
                  <a:ext cx="1433892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10"/>
                        <a:pt x="241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1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5" name="Freeform 286">
                  <a:extLst>
                    <a:ext uri="{FF2B5EF4-FFF2-40B4-BE49-F238E27FC236}">
                      <a16:creationId xmlns:a16="http://schemas.microsoft.com/office/drawing/2014/main" id="{78B366C0-B646-F6BD-9042-2CF493889E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2008" y="3192251"/>
                  <a:ext cx="377966" cy="59485"/>
                </a:xfrm>
                <a:custGeom>
                  <a:avLst/>
                  <a:gdLst>
                    <a:gd name="T0" fmla="*/ 64 w 64"/>
                    <a:gd name="T1" fmla="*/ 5 h 10"/>
                    <a:gd name="T2" fmla="*/ 58 w 64"/>
                    <a:gd name="T3" fmla="*/ 10 h 10"/>
                    <a:gd name="T4" fmla="*/ 6 w 64"/>
                    <a:gd name="T5" fmla="*/ 10 h 10"/>
                    <a:gd name="T6" fmla="*/ 0 w 64"/>
                    <a:gd name="T7" fmla="*/ 5 h 10"/>
                    <a:gd name="T8" fmla="*/ 0 w 64"/>
                    <a:gd name="T9" fmla="*/ 5 h 10"/>
                    <a:gd name="T10" fmla="*/ 6 w 64"/>
                    <a:gd name="T11" fmla="*/ 0 h 10"/>
                    <a:gd name="T12" fmla="*/ 58 w 64"/>
                    <a:gd name="T13" fmla="*/ 0 h 10"/>
                    <a:gd name="T14" fmla="*/ 64 w 64"/>
                    <a:gd name="T15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0">
                      <a:moveTo>
                        <a:pt x="64" y="5"/>
                      </a:moveTo>
                      <a:cubicBezTo>
                        <a:pt x="64" y="8"/>
                        <a:pt x="61" y="10"/>
                        <a:pt x="5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3" y="10"/>
                        <a:pt x="0" y="8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1" y="0"/>
                        <a:pt x="64" y="2"/>
                        <a:pt x="64" y="5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6" name="Freeform 287">
                  <a:extLst>
                    <a:ext uri="{FF2B5EF4-FFF2-40B4-BE49-F238E27FC236}">
                      <a16:creationId xmlns:a16="http://schemas.microsoft.com/office/drawing/2014/main" id="{AE1BD20F-23C5-A622-9FF7-47A9DB722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7787" y="3192251"/>
                  <a:ext cx="371358" cy="59485"/>
                </a:xfrm>
                <a:custGeom>
                  <a:avLst/>
                  <a:gdLst>
                    <a:gd name="T0" fmla="*/ 58 w 63"/>
                    <a:gd name="T1" fmla="*/ 0 h 10"/>
                    <a:gd name="T2" fmla="*/ 5 w 63"/>
                    <a:gd name="T3" fmla="*/ 0 h 10"/>
                    <a:gd name="T4" fmla="*/ 0 w 63"/>
                    <a:gd name="T5" fmla="*/ 5 h 10"/>
                    <a:gd name="T6" fmla="*/ 5 w 63"/>
                    <a:gd name="T7" fmla="*/ 10 h 10"/>
                    <a:gd name="T8" fmla="*/ 58 w 63"/>
                    <a:gd name="T9" fmla="*/ 10 h 10"/>
                    <a:gd name="T10" fmla="*/ 63 w 63"/>
                    <a:gd name="T11" fmla="*/ 5 h 10"/>
                    <a:gd name="T12" fmla="*/ 58 w 63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0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61" y="10"/>
                        <a:pt x="63" y="8"/>
                        <a:pt x="63" y="5"/>
                      </a:cubicBezTo>
                      <a:cubicBezTo>
                        <a:pt x="63" y="2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7" name="Freeform 288">
                  <a:extLst>
                    <a:ext uri="{FF2B5EF4-FFF2-40B4-BE49-F238E27FC236}">
                      <a16:creationId xmlns:a16="http://schemas.microsoft.com/office/drawing/2014/main" id="{DAB78769-EECC-0D0E-D34C-E40B2FD23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45893" y="3357488"/>
                  <a:ext cx="1433892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1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1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8" name="Freeform 289">
                  <a:extLst>
                    <a:ext uri="{FF2B5EF4-FFF2-40B4-BE49-F238E27FC236}">
                      <a16:creationId xmlns:a16="http://schemas.microsoft.com/office/drawing/2014/main" id="{F2D1A074-6A71-5C01-7345-4BDEC00DE0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3475138"/>
                  <a:ext cx="796900" cy="64773"/>
                </a:xfrm>
                <a:custGeom>
                  <a:avLst/>
                  <a:gdLst>
                    <a:gd name="T0" fmla="*/ 130 w 135"/>
                    <a:gd name="T1" fmla="*/ 0 h 11"/>
                    <a:gd name="T2" fmla="*/ 6 w 135"/>
                    <a:gd name="T3" fmla="*/ 0 h 11"/>
                    <a:gd name="T4" fmla="*/ 0 w 135"/>
                    <a:gd name="T5" fmla="*/ 6 h 11"/>
                    <a:gd name="T6" fmla="*/ 6 w 135"/>
                    <a:gd name="T7" fmla="*/ 11 h 11"/>
                    <a:gd name="T8" fmla="*/ 130 w 135"/>
                    <a:gd name="T9" fmla="*/ 11 h 11"/>
                    <a:gd name="T10" fmla="*/ 135 w 135"/>
                    <a:gd name="T11" fmla="*/ 6 h 11"/>
                    <a:gd name="T12" fmla="*/ 130 w 135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5" h="11">
                      <a:moveTo>
                        <a:pt x="1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130" y="11"/>
                        <a:pt x="130" y="11"/>
                        <a:pt x="130" y="11"/>
                      </a:cubicBezTo>
                      <a:cubicBezTo>
                        <a:pt x="133" y="11"/>
                        <a:pt x="135" y="9"/>
                        <a:pt x="135" y="6"/>
                      </a:cubicBezTo>
                      <a:cubicBezTo>
                        <a:pt x="135" y="2"/>
                        <a:pt x="133" y="0"/>
                        <a:pt x="130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49" name="Freeform 290">
                  <a:extLst>
                    <a:ext uri="{FF2B5EF4-FFF2-40B4-BE49-F238E27FC236}">
                      <a16:creationId xmlns:a16="http://schemas.microsoft.com/office/drawing/2014/main" id="{4F980BA3-DF40-1F56-1473-68FD240F4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7550" y="3475138"/>
                  <a:ext cx="371358" cy="64773"/>
                </a:xfrm>
                <a:custGeom>
                  <a:avLst/>
                  <a:gdLst>
                    <a:gd name="T0" fmla="*/ 58 w 63"/>
                    <a:gd name="T1" fmla="*/ 0 h 11"/>
                    <a:gd name="T2" fmla="*/ 5 w 63"/>
                    <a:gd name="T3" fmla="*/ 0 h 11"/>
                    <a:gd name="T4" fmla="*/ 0 w 63"/>
                    <a:gd name="T5" fmla="*/ 6 h 11"/>
                    <a:gd name="T6" fmla="*/ 5 w 63"/>
                    <a:gd name="T7" fmla="*/ 11 h 11"/>
                    <a:gd name="T8" fmla="*/ 58 w 63"/>
                    <a:gd name="T9" fmla="*/ 11 h 11"/>
                    <a:gd name="T10" fmla="*/ 63 w 63"/>
                    <a:gd name="T11" fmla="*/ 6 h 11"/>
                    <a:gd name="T12" fmla="*/ 58 w 63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1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3" y="9"/>
                        <a:pt x="63" y="6"/>
                      </a:cubicBezTo>
                      <a:cubicBezTo>
                        <a:pt x="63" y="3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0" name="Freeform 291">
                  <a:extLst>
                    <a:ext uri="{FF2B5EF4-FFF2-40B4-BE49-F238E27FC236}">
                      <a16:creationId xmlns:a16="http://schemas.microsoft.com/office/drawing/2014/main" id="{DBD5F29F-3F1A-887F-9504-887ADBA8A2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1179" y="3592787"/>
                  <a:ext cx="1435214" cy="71383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0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0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1" name="Freeform 292">
                  <a:extLst>
                    <a:ext uri="{FF2B5EF4-FFF2-40B4-BE49-F238E27FC236}">
                      <a16:creationId xmlns:a16="http://schemas.microsoft.com/office/drawing/2014/main" id="{1BBA10BA-E467-2BF9-AF93-1F96CDBE1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6721" y="3722334"/>
                  <a:ext cx="371358" cy="64773"/>
                </a:xfrm>
                <a:custGeom>
                  <a:avLst/>
                  <a:gdLst>
                    <a:gd name="T0" fmla="*/ 63 w 63"/>
                    <a:gd name="T1" fmla="*/ 6 h 11"/>
                    <a:gd name="T2" fmla="*/ 58 w 63"/>
                    <a:gd name="T3" fmla="*/ 11 h 11"/>
                    <a:gd name="T4" fmla="*/ 5 w 63"/>
                    <a:gd name="T5" fmla="*/ 11 h 11"/>
                    <a:gd name="T6" fmla="*/ 0 w 63"/>
                    <a:gd name="T7" fmla="*/ 6 h 11"/>
                    <a:gd name="T8" fmla="*/ 0 w 63"/>
                    <a:gd name="T9" fmla="*/ 6 h 11"/>
                    <a:gd name="T10" fmla="*/ 5 w 63"/>
                    <a:gd name="T11" fmla="*/ 0 h 11"/>
                    <a:gd name="T12" fmla="*/ 58 w 63"/>
                    <a:gd name="T13" fmla="*/ 0 h 11"/>
                    <a:gd name="T14" fmla="*/ 63 w 63"/>
                    <a:gd name="T15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11">
                      <a:moveTo>
                        <a:pt x="63" y="6"/>
                      </a:moveTo>
                      <a:cubicBezTo>
                        <a:pt x="63" y="9"/>
                        <a:pt x="61" y="11"/>
                        <a:pt x="58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1" y="0"/>
                        <a:pt x="63" y="3"/>
                        <a:pt x="6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2" name="Freeform 293">
                  <a:extLst>
                    <a:ext uri="{FF2B5EF4-FFF2-40B4-BE49-F238E27FC236}">
                      <a16:creationId xmlns:a16="http://schemas.microsoft.com/office/drawing/2014/main" id="{F1EC449D-F3A6-EF50-01A9-51E1F5737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45893" y="3722334"/>
                  <a:ext cx="377966" cy="64773"/>
                </a:xfrm>
                <a:custGeom>
                  <a:avLst/>
                  <a:gdLst>
                    <a:gd name="T0" fmla="*/ 58 w 64"/>
                    <a:gd name="T1" fmla="*/ 0 h 11"/>
                    <a:gd name="T2" fmla="*/ 5 w 64"/>
                    <a:gd name="T3" fmla="*/ 0 h 11"/>
                    <a:gd name="T4" fmla="*/ 0 w 64"/>
                    <a:gd name="T5" fmla="*/ 6 h 11"/>
                    <a:gd name="T6" fmla="*/ 5 w 64"/>
                    <a:gd name="T7" fmla="*/ 11 h 11"/>
                    <a:gd name="T8" fmla="*/ 58 w 64"/>
                    <a:gd name="T9" fmla="*/ 11 h 11"/>
                    <a:gd name="T10" fmla="*/ 64 w 64"/>
                    <a:gd name="T11" fmla="*/ 6 h 11"/>
                    <a:gd name="T12" fmla="*/ 58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4" y="9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3" name="Freeform 294">
                  <a:extLst>
                    <a:ext uri="{FF2B5EF4-FFF2-40B4-BE49-F238E27FC236}">
                      <a16:creationId xmlns:a16="http://schemas.microsoft.com/office/drawing/2014/main" id="{4534FED4-2E99-84B1-CC81-03C81B0261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4576284"/>
                  <a:ext cx="1435214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0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0" y="0"/>
                        <a:pt x="243" y="2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4" name="Freeform 295">
                  <a:extLst>
                    <a:ext uri="{FF2B5EF4-FFF2-40B4-BE49-F238E27FC236}">
                      <a16:creationId xmlns:a16="http://schemas.microsoft.com/office/drawing/2014/main" id="{B943A75F-774F-264C-5136-E95C31D50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3999" y="4693934"/>
                  <a:ext cx="796900" cy="64773"/>
                </a:xfrm>
                <a:custGeom>
                  <a:avLst/>
                  <a:gdLst>
                    <a:gd name="T0" fmla="*/ 129 w 135"/>
                    <a:gd name="T1" fmla="*/ 0 h 11"/>
                    <a:gd name="T2" fmla="*/ 6 w 135"/>
                    <a:gd name="T3" fmla="*/ 0 h 11"/>
                    <a:gd name="T4" fmla="*/ 0 w 135"/>
                    <a:gd name="T5" fmla="*/ 5 h 11"/>
                    <a:gd name="T6" fmla="*/ 6 w 135"/>
                    <a:gd name="T7" fmla="*/ 11 h 11"/>
                    <a:gd name="T8" fmla="*/ 129 w 135"/>
                    <a:gd name="T9" fmla="*/ 11 h 11"/>
                    <a:gd name="T10" fmla="*/ 135 w 135"/>
                    <a:gd name="T11" fmla="*/ 5 h 11"/>
                    <a:gd name="T12" fmla="*/ 129 w 135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5" h="11">
                      <a:moveTo>
                        <a:pt x="12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129" y="11"/>
                        <a:pt x="129" y="11"/>
                        <a:pt x="129" y="11"/>
                      </a:cubicBezTo>
                      <a:cubicBezTo>
                        <a:pt x="132" y="11"/>
                        <a:pt x="135" y="9"/>
                        <a:pt x="135" y="5"/>
                      </a:cubicBezTo>
                      <a:cubicBezTo>
                        <a:pt x="135" y="2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5" name="Freeform 296">
                  <a:extLst>
                    <a:ext uri="{FF2B5EF4-FFF2-40B4-BE49-F238E27FC236}">
                      <a16:creationId xmlns:a16="http://schemas.microsoft.com/office/drawing/2014/main" id="{0EE4BDEE-3EFF-062C-F9C1-317342075E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5656" y="4693934"/>
                  <a:ext cx="377966" cy="64773"/>
                </a:xfrm>
                <a:custGeom>
                  <a:avLst/>
                  <a:gdLst>
                    <a:gd name="T0" fmla="*/ 59 w 64"/>
                    <a:gd name="T1" fmla="*/ 0 h 11"/>
                    <a:gd name="T2" fmla="*/ 6 w 64"/>
                    <a:gd name="T3" fmla="*/ 0 h 11"/>
                    <a:gd name="T4" fmla="*/ 0 w 64"/>
                    <a:gd name="T5" fmla="*/ 6 h 11"/>
                    <a:gd name="T6" fmla="*/ 6 w 64"/>
                    <a:gd name="T7" fmla="*/ 11 h 11"/>
                    <a:gd name="T8" fmla="*/ 59 w 64"/>
                    <a:gd name="T9" fmla="*/ 11 h 11"/>
                    <a:gd name="T10" fmla="*/ 64 w 64"/>
                    <a:gd name="T11" fmla="*/ 6 h 11"/>
                    <a:gd name="T12" fmla="*/ 59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2" y="11"/>
                        <a:pt x="64" y="9"/>
                        <a:pt x="64" y="6"/>
                      </a:cubicBezTo>
                      <a:cubicBezTo>
                        <a:pt x="64" y="3"/>
                        <a:pt x="62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6" name="Freeform 297">
                  <a:extLst>
                    <a:ext uri="{FF2B5EF4-FFF2-40B4-BE49-F238E27FC236}">
                      <a16:creationId xmlns:a16="http://schemas.microsoft.com/office/drawing/2014/main" id="{A7688571-9605-6569-9806-640B695B3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4811583"/>
                  <a:ext cx="1435214" cy="71383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1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1" y="0"/>
                        <a:pt x="243" y="2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7" name="Freeform 298">
                  <a:extLst>
                    <a:ext uri="{FF2B5EF4-FFF2-40B4-BE49-F238E27FC236}">
                      <a16:creationId xmlns:a16="http://schemas.microsoft.com/office/drawing/2014/main" id="{20AC7529-DBA4-6D4E-BD25-6F88643A2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4828" y="4941130"/>
                  <a:ext cx="377966" cy="64773"/>
                </a:xfrm>
                <a:custGeom>
                  <a:avLst/>
                  <a:gdLst>
                    <a:gd name="T0" fmla="*/ 64 w 64"/>
                    <a:gd name="T1" fmla="*/ 6 h 11"/>
                    <a:gd name="T2" fmla="*/ 58 w 64"/>
                    <a:gd name="T3" fmla="*/ 11 h 11"/>
                    <a:gd name="T4" fmla="*/ 6 w 64"/>
                    <a:gd name="T5" fmla="*/ 11 h 11"/>
                    <a:gd name="T6" fmla="*/ 0 w 64"/>
                    <a:gd name="T7" fmla="*/ 6 h 11"/>
                    <a:gd name="T8" fmla="*/ 0 w 64"/>
                    <a:gd name="T9" fmla="*/ 6 h 11"/>
                    <a:gd name="T10" fmla="*/ 6 w 64"/>
                    <a:gd name="T11" fmla="*/ 0 h 11"/>
                    <a:gd name="T12" fmla="*/ 58 w 64"/>
                    <a:gd name="T13" fmla="*/ 0 h 11"/>
                    <a:gd name="T14" fmla="*/ 64 w 64"/>
                    <a:gd name="T15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1">
                      <a:moveTo>
                        <a:pt x="64" y="6"/>
                      </a:moveTo>
                      <a:cubicBezTo>
                        <a:pt x="64" y="9"/>
                        <a:pt x="61" y="11"/>
                        <a:pt x="58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1" y="0"/>
                        <a:pt x="64" y="3"/>
                        <a:pt x="64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8" name="Freeform 299">
                  <a:extLst>
                    <a:ext uri="{FF2B5EF4-FFF2-40B4-BE49-F238E27FC236}">
                      <a16:creationId xmlns:a16="http://schemas.microsoft.com/office/drawing/2014/main" id="{581491C6-36EB-C640-ED15-97E7665D9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4941130"/>
                  <a:ext cx="372680" cy="64773"/>
                </a:xfrm>
                <a:custGeom>
                  <a:avLst/>
                  <a:gdLst>
                    <a:gd name="T0" fmla="*/ 58 w 63"/>
                    <a:gd name="T1" fmla="*/ 0 h 11"/>
                    <a:gd name="T2" fmla="*/ 5 w 63"/>
                    <a:gd name="T3" fmla="*/ 0 h 11"/>
                    <a:gd name="T4" fmla="*/ 0 w 63"/>
                    <a:gd name="T5" fmla="*/ 6 h 11"/>
                    <a:gd name="T6" fmla="*/ 5 w 63"/>
                    <a:gd name="T7" fmla="*/ 11 h 11"/>
                    <a:gd name="T8" fmla="*/ 58 w 63"/>
                    <a:gd name="T9" fmla="*/ 11 h 11"/>
                    <a:gd name="T10" fmla="*/ 63 w 63"/>
                    <a:gd name="T11" fmla="*/ 6 h 11"/>
                    <a:gd name="T12" fmla="*/ 58 w 63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1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3" y="9"/>
                        <a:pt x="63" y="6"/>
                      </a:cubicBezTo>
                      <a:cubicBezTo>
                        <a:pt x="63" y="3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59" name="Freeform 300">
                  <a:extLst>
                    <a:ext uri="{FF2B5EF4-FFF2-40B4-BE49-F238E27FC236}">
                      <a16:creationId xmlns:a16="http://schemas.microsoft.com/office/drawing/2014/main" id="{3671ECAC-A321-BA20-0B0A-B713A73FE7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69681" y="3875675"/>
                  <a:ext cx="1392924" cy="606754"/>
                </a:xfrm>
                <a:custGeom>
                  <a:avLst/>
                  <a:gdLst>
                    <a:gd name="T0" fmla="*/ 5 w 236"/>
                    <a:gd name="T1" fmla="*/ 103 h 103"/>
                    <a:gd name="T2" fmla="*/ 2 w 236"/>
                    <a:gd name="T3" fmla="*/ 102 h 103"/>
                    <a:gd name="T4" fmla="*/ 2 w 236"/>
                    <a:gd name="T5" fmla="*/ 95 h 103"/>
                    <a:gd name="T6" fmla="*/ 63 w 236"/>
                    <a:gd name="T7" fmla="*/ 29 h 103"/>
                    <a:gd name="T8" fmla="*/ 69 w 236"/>
                    <a:gd name="T9" fmla="*/ 28 h 103"/>
                    <a:gd name="T10" fmla="*/ 145 w 236"/>
                    <a:gd name="T11" fmla="*/ 80 h 103"/>
                    <a:gd name="T12" fmla="*/ 228 w 236"/>
                    <a:gd name="T13" fmla="*/ 1 h 103"/>
                    <a:gd name="T14" fmla="*/ 235 w 236"/>
                    <a:gd name="T15" fmla="*/ 2 h 103"/>
                    <a:gd name="T16" fmla="*/ 235 w 236"/>
                    <a:gd name="T17" fmla="*/ 8 h 103"/>
                    <a:gd name="T18" fmla="*/ 148 w 236"/>
                    <a:gd name="T19" fmla="*/ 90 h 103"/>
                    <a:gd name="T20" fmla="*/ 143 w 236"/>
                    <a:gd name="T21" fmla="*/ 90 h 103"/>
                    <a:gd name="T22" fmla="*/ 67 w 236"/>
                    <a:gd name="T23" fmla="*/ 38 h 103"/>
                    <a:gd name="T24" fmla="*/ 8 w 236"/>
                    <a:gd name="T25" fmla="*/ 101 h 103"/>
                    <a:gd name="T26" fmla="*/ 5 w 236"/>
                    <a:gd name="T2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103">
                      <a:moveTo>
                        <a:pt x="5" y="103"/>
                      </a:moveTo>
                      <a:cubicBezTo>
                        <a:pt x="4" y="103"/>
                        <a:pt x="3" y="102"/>
                        <a:pt x="2" y="102"/>
                      </a:cubicBezTo>
                      <a:cubicBezTo>
                        <a:pt x="0" y="100"/>
                        <a:pt x="0" y="97"/>
                        <a:pt x="2" y="95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5" y="27"/>
                        <a:pt x="68" y="27"/>
                        <a:pt x="69" y="28"/>
                      </a:cubicBezTo>
                      <a:cubicBezTo>
                        <a:pt x="145" y="80"/>
                        <a:pt x="145" y="80"/>
                        <a:pt x="145" y="80"/>
                      </a:cubicBezTo>
                      <a:cubicBezTo>
                        <a:pt x="228" y="1"/>
                        <a:pt x="228" y="1"/>
                        <a:pt x="228" y="1"/>
                      </a:cubicBezTo>
                      <a:cubicBezTo>
                        <a:pt x="230" y="0"/>
                        <a:pt x="233" y="0"/>
                        <a:pt x="235" y="2"/>
                      </a:cubicBezTo>
                      <a:cubicBezTo>
                        <a:pt x="236" y="3"/>
                        <a:pt x="236" y="6"/>
                        <a:pt x="235" y="8"/>
                      </a:cubicBezTo>
                      <a:cubicBezTo>
                        <a:pt x="148" y="90"/>
                        <a:pt x="148" y="90"/>
                        <a:pt x="148" y="90"/>
                      </a:cubicBezTo>
                      <a:cubicBezTo>
                        <a:pt x="147" y="91"/>
                        <a:pt x="145" y="91"/>
                        <a:pt x="143" y="90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7" y="102"/>
                        <a:pt x="6" y="103"/>
                        <a:pt x="5" y="103"/>
                      </a:cubicBezTo>
                      <a:close/>
                    </a:path>
                  </a:pathLst>
                </a:custGeom>
                <a:solidFill>
                  <a:srgbClr val="FF7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60" name="Oval 301">
                  <a:extLst>
                    <a:ext uri="{FF2B5EF4-FFF2-40B4-BE49-F238E27FC236}">
                      <a16:creationId xmlns:a16="http://schemas.microsoft.com/office/drawing/2014/main" id="{6E0E9037-95F6-17A5-99CD-C60B442501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81569" y="3993325"/>
                  <a:ext cx="171803" cy="165238"/>
                </a:xfrm>
                <a:prstGeom prst="ellipse">
                  <a:avLst/>
                </a:prstGeom>
                <a:solidFill>
                  <a:srgbClr val="FF7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61" name="Oval 302">
                  <a:extLst>
                    <a:ext uri="{FF2B5EF4-FFF2-40B4-BE49-F238E27FC236}">
                      <a16:creationId xmlns:a16="http://schemas.microsoft.com/office/drawing/2014/main" id="{380A6055-637E-B624-8073-C14574351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9974" y="4276212"/>
                  <a:ext cx="171803" cy="163916"/>
                </a:xfrm>
                <a:prstGeom prst="ellipse">
                  <a:avLst/>
                </a:prstGeom>
                <a:solidFill>
                  <a:srgbClr val="FF7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38">
                <a:extLst>
                  <a:ext uri="{FF2B5EF4-FFF2-40B4-BE49-F238E27FC236}">
                    <a16:creationId xmlns:a16="http://schemas.microsoft.com/office/drawing/2014/main" id="{C47A6908-5AB4-E364-6192-FE791A048EAA}"/>
                  </a:ext>
                </a:extLst>
              </p:cNvPr>
              <p:cNvGrpSpPr/>
              <p:nvPr/>
            </p:nvGrpSpPr>
            <p:grpSpPr>
              <a:xfrm>
                <a:off x="4560555" y="3352555"/>
                <a:ext cx="1738194" cy="1732839"/>
                <a:chOff x="131763" y="111125"/>
                <a:chExt cx="3802063" cy="3789363"/>
              </a:xfrm>
            </p:grpSpPr>
            <p:sp>
              <p:nvSpPr>
                <p:cNvPr id="9230" name="Freeform 5">
                  <a:extLst>
                    <a:ext uri="{FF2B5EF4-FFF2-40B4-BE49-F238E27FC236}">
                      <a16:creationId xmlns:a16="http://schemas.microsoft.com/office/drawing/2014/main" id="{94F67AB5-D594-2E53-F9F5-87C81AB4D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4838" y="1930400"/>
                  <a:ext cx="447675" cy="460375"/>
                </a:xfrm>
                <a:custGeom>
                  <a:avLst/>
                  <a:gdLst>
                    <a:gd name="T0" fmla="*/ 11 w 65"/>
                    <a:gd name="T1" fmla="*/ 0 h 67"/>
                    <a:gd name="T2" fmla="*/ 2 w 65"/>
                    <a:gd name="T3" fmla="*/ 8 h 67"/>
                    <a:gd name="T4" fmla="*/ 2 w 65"/>
                    <a:gd name="T5" fmla="*/ 18 h 67"/>
                    <a:gd name="T6" fmla="*/ 52 w 65"/>
                    <a:gd name="T7" fmla="*/ 67 h 67"/>
                    <a:gd name="T8" fmla="*/ 65 w 65"/>
                    <a:gd name="T9" fmla="*/ 54 h 67"/>
                    <a:gd name="T10" fmla="*/ 11 w 65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67">
                      <a:moveTo>
                        <a:pt x="11" y="0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1"/>
                        <a:pt x="0" y="15"/>
                        <a:pt x="2" y="18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65" y="54"/>
                        <a:pt x="65" y="54"/>
                        <a:pt x="65" y="54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1" name="Freeform 6">
                  <a:extLst>
                    <a:ext uri="{FF2B5EF4-FFF2-40B4-BE49-F238E27FC236}">
                      <a16:creationId xmlns:a16="http://schemas.microsoft.com/office/drawing/2014/main" id="{5B7AE432-8FDC-D1BA-4D13-5DEF0C558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138" y="2301875"/>
                  <a:ext cx="1597025" cy="1598613"/>
                </a:xfrm>
                <a:custGeom>
                  <a:avLst/>
                  <a:gdLst>
                    <a:gd name="T0" fmla="*/ 17 w 232"/>
                    <a:gd name="T1" fmla="*/ 13 h 232"/>
                    <a:gd name="T2" fmla="*/ 2 w 232"/>
                    <a:gd name="T3" fmla="*/ 28 h 232"/>
                    <a:gd name="T4" fmla="*/ 2 w 232"/>
                    <a:gd name="T5" fmla="*/ 37 h 232"/>
                    <a:gd name="T6" fmla="*/ 194 w 232"/>
                    <a:gd name="T7" fmla="*/ 229 h 232"/>
                    <a:gd name="T8" fmla="*/ 204 w 232"/>
                    <a:gd name="T9" fmla="*/ 229 h 232"/>
                    <a:gd name="T10" fmla="*/ 232 w 232"/>
                    <a:gd name="T11" fmla="*/ 201 h 232"/>
                    <a:gd name="T12" fmla="*/ 38 w 232"/>
                    <a:gd name="T13" fmla="*/ 8 h 232"/>
                    <a:gd name="T14" fmla="*/ 30 w 232"/>
                    <a:gd name="T15" fmla="*/ 0 h 232"/>
                    <a:gd name="T16" fmla="*/ 17 w 232"/>
                    <a:gd name="T17" fmla="*/ 1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2" h="232">
                      <a:moveTo>
                        <a:pt x="17" y="13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31"/>
                        <a:pt x="0" y="35"/>
                        <a:pt x="2" y="37"/>
                      </a:cubicBezTo>
                      <a:cubicBezTo>
                        <a:pt x="194" y="229"/>
                        <a:pt x="194" y="229"/>
                        <a:pt x="194" y="229"/>
                      </a:cubicBezTo>
                      <a:cubicBezTo>
                        <a:pt x="197" y="232"/>
                        <a:pt x="201" y="232"/>
                        <a:pt x="204" y="229"/>
                      </a:cubicBezTo>
                      <a:cubicBezTo>
                        <a:pt x="232" y="201"/>
                        <a:pt x="232" y="201"/>
                        <a:pt x="232" y="201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0" y="0"/>
                        <a:pt x="30" y="0"/>
                        <a:pt x="30" y="0"/>
                      </a:cubicBezTo>
                      <a:lnTo>
                        <a:pt x="17" y="13"/>
                      </a:lnTo>
                      <a:close/>
                    </a:path>
                  </a:pathLst>
                </a:cu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2" name="Freeform 7">
                  <a:extLst>
                    <a:ext uri="{FF2B5EF4-FFF2-40B4-BE49-F238E27FC236}">
                      <a16:creationId xmlns:a16="http://schemas.microsoft.com/office/drawing/2014/main" id="{0E170A13-3D0C-8520-FEFC-191D04999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038" y="1839913"/>
                  <a:ext cx="474663" cy="461963"/>
                </a:xfrm>
                <a:custGeom>
                  <a:avLst/>
                  <a:gdLst>
                    <a:gd name="T0" fmla="*/ 69 w 69"/>
                    <a:gd name="T1" fmla="*/ 52 h 67"/>
                    <a:gd name="T2" fmla="*/ 20 w 69"/>
                    <a:gd name="T3" fmla="*/ 2 h 67"/>
                    <a:gd name="T4" fmla="*/ 10 w 69"/>
                    <a:gd name="T5" fmla="*/ 2 h 67"/>
                    <a:gd name="T6" fmla="*/ 0 w 69"/>
                    <a:gd name="T7" fmla="*/ 13 h 67"/>
                    <a:gd name="T8" fmla="*/ 54 w 69"/>
                    <a:gd name="T9" fmla="*/ 67 h 67"/>
                    <a:gd name="T10" fmla="*/ 69 w 69"/>
                    <a:gd name="T11" fmla="*/ 5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" h="67">
                      <a:moveTo>
                        <a:pt x="69" y="52"/>
                      </a:move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7" y="0"/>
                        <a:pt x="13" y="0"/>
                        <a:pt x="1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lnTo>
                        <a:pt x="69" y="5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3" name="Freeform 8">
                  <a:extLst>
                    <a:ext uri="{FF2B5EF4-FFF2-40B4-BE49-F238E27FC236}">
                      <a16:creationId xmlns:a16="http://schemas.microsoft.com/office/drawing/2014/main" id="{B3EFB293-8C11-BFA2-3AFF-5AB3D4FDC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513" y="2074863"/>
                  <a:ext cx="1611313" cy="1611313"/>
                </a:xfrm>
                <a:custGeom>
                  <a:avLst/>
                  <a:gdLst>
                    <a:gd name="T0" fmla="*/ 30 w 234"/>
                    <a:gd name="T1" fmla="*/ 3 h 234"/>
                    <a:gd name="T2" fmla="*/ 15 w 234"/>
                    <a:gd name="T3" fmla="*/ 18 h 234"/>
                    <a:gd name="T4" fmla="*/ 0 w 234"/>
                    <a:gd name="T5" fmla="*/ 33 h 234"/>
                    <a:gd name="T6" fmla="*/ 8 w 234"/>
                    <a:gd name="T7" fmla="*/ 41 h 234"/>
                    <a:gd name="T8" fmla="*/ 202 w 234"/>
                    <a:gd name="T9" fmla="*/ 234 h 234"/>
                    <a:gd name="T10" fmla="*/ 232 w 234"/>
                    <a:gd name="T11" fmla="*/ 204 h 234"/>
                    <a:gd name="T12" fmla="*/ 232 w 234"/>
                    <a:gd name="T13" fmla="*/ 195 h 234"/>
                    <a:gd name="T14" fmla="*/ 40 w 234"/>
                    <a:gd name="T15" fmla="*/ 3 h 234"/>
                    <a:gd name="T16" fmla="*/ 30 w 234"/>
                    <a:gd name="T17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4" h="234">
                      <a:moveTo>
                        <a:pt x="30" y="3"/>
                      </a:move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202" y="234"/>
                        <a:pt x="202" y="234"/>
                        <a:pt x="202" y="234"/>
                      </a:cubicBezTo>
                      <a:cubicBezTo>
                        <a:pt x="232" y="204"/>
                        <a:pt x="232" y="204"/>
                        <a:pt x="232" y="204"/>
                      </a:cubicBezTo>
                      <a:cubicBezTo>
                        <a:pt x="234" y="202"/>
                        <a:pt x="234" y="197"/>
                        <a:pt x="232" y="195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7" y="0"/>
                        <a:pt x="33" y="0"/>
                        <a:pt x="30" y="3"/>
                      </a:cubicBezTo>
                      <a:close/>
                    </a:path>
                  </a:pathLst>
                </a:custGeom>
                <a:solidFill>
                  <a:srgbClr val="3337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4" name="Freeform 9">
                  <a:extLst>
                    <a:ext uri="{FF2B5EF4-FFF2-40B4-BE49-F238E27FC236}">
                      <a16:creationId xmlns:a16="http://schemas.microsoft.com/office/drawing/2014/main" id="{C6FF5C7A-E8B0-40EB-ED0D-2127301F3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763" y="111125"/>
                  <a:ext cx="2355850" cy="2355850"/>
                </a:xfrm>
                <a:custGeom>
                  <a:avLst/>
                  <a:gdLst>
                    <a:gd name="T0" fmla="*/ 281 w 342"/>
                    <a:gd name="T1" fmla="*/ 61 h 342"/>
                    <a:gd name="T2" fmla="*/ 281 w 342"/>
                    <a:gd name="T3" fmla="*/ 282 h 342"/>
                    <a:gd name="T4" fmla="*/ 61 w 342"/>
                    <a:gd name="T5" fmla="*/ 282 h 342"/>
                    <a:gd name="T6" fmla="*/ 61 w 342"/>
                    <a:gd name="T7" fmla="*/ 61 h 342"/>
                    <a:gd name="T8" fmla="*/ 281 w 342"/>
                    <a:gd name="T9" fmla="*/ 6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2" h="342">
                      <a:moveTo>
                        <a:pt x="281" y="61"/>
                      </a:moveTo>
                      <a:cubicBezTo>
                        <a:pt x="342" y="122"/>
                        <a:pt x="342" y="221"/>
                        <a:pt x="281" y="282"/>
                      </a:cubicBezTo>
                      <a:cubicBezTo>
                        <a:pt x="220" y="342"/>
                        <a:pt x="122" y="342"/>
                        <a:pt x="61" y="282"/>
                      </a:cubicBezTo>
                      <a:cubicBezTo>
                        <a:pt x="0" y="221"/>
                        <a:pt x="0" y="122"/>
                        <a:pt x="61" y="61"/>
                      </a:cubicBezTo>
                      <a:cubicBezTo>
                        <a:pt x="122" y="0"/>
                        <a:pt x="220" y="0"/>
                        <a:pt x="281" y="61"/>
                      </a:cubicBezTo>
                      <a:close/>
                    </a:path>
                  </a:pathLst>
                </a:cu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5" name="Freeform 10">
                  <a:extLst>
                    <a:ext uri="{FF2B5EF4-FFF2-40B4-BE49-F238E27FC236}">
                      <a16:creationId xmlns:a16="http://schemas.microsoft.com/office/drawing/2014/main" id="{863B6B2F-86F9-0A5F-A249-B6624FA372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00" y="379413"/>
                  <a:ext cx="1831975" cy="1825625"/>
                </a:xfrm>
                <a:custGeom>
                  <a:avLst/>
                  <a:gdLst>
                    <a:gd name="T0" fmla="*/ 218 w 266"/>
                    <a:gd name="T1" fmla="*/ 47 h 265"/>
                    <a:gd name="T2" fmla="*/ 218 w 266"/>
                    <a:gd name="T3" fmla="*/ 218 h 265"/>
                    <a:gd name="T4" fmla="*/ 48 w 266"/>
                    <a:gd name="T5" fmla="*/ 218 h 265"/>
                    <a:gd name="T6" fmla="*/ 48 w 266"/>
                    <a:gd name="T7" fmla="*/ 47 h 265"/>
                    <a:gd name="T8" fmla="*/ 218 w 266"/>
                    <a:gd name="T9" fmla="*/ 4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6" h="265">
                      <a:moveTo>
                        <a:pt x="218" y="47"/>
                      </a:moveTo>
                      <a:cubicBezTo>
                        <a:pt x="266" y="94"/>
                        <a:pt x="266" y="171"/>
                        <a:pt x="218" y="218"/>
                      </a:cubicBezTo>
                      <a:cubicBezTo>
                        <a:pt x="171" y="265"/>
                        <a:pt x="95" y="265"/>
                        <a:pt x="48" y="218"/>
                      </a:cubicBezTo>
                      <a:cubicBezTo>
                        <a:pt x="0" y="171"/>
                        <a:pt x="0" y="94"/>
                        <a:pt x="48" y="47"/>
                      </a:cubicBezTo>
                      <a:cubicBezTo>
                        <a:pt x="95" y="0"/>
                        <a:pt x="171" y="0"/>
                        <a:pt x="218" y="4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6" name="Freeform 11">
                  <a:extLst>
                    <a:ext uri="{FF2B5EF4-FFF2-40B4-BE49-F238E27FC236}">
                      <a16:creationId xmlns:a16="http://schemas.microsoft.com/office/drawing/2014/main" id="{31544C1D-54D8-4902-2DF8-B7FAA9F28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800" y="758825"/>
                  <a:ext cx="371475" cy="1033463"/>
                </a:xfrm>
                <a:custGeom>
                  <a:avLst/>
                  <a:gdLst>
                    <a:gd name="T0" fmla="*/ 51 w 54"/>
                    <a:gd name="T1" fmla="*/ 147 h 150"/>
                    <a:gd name="T2" fmla="*/ 40 w 54"/>
                    <a:gd name="T3" fmla="*/ 147 h 150"/>
                    <a:gd name="T4" fmla="*/ 40 w 54"/>
                    <a:gd name="T5" fmla="*/ 3 h 150"/>
                    <a:gd name="T6" fmla="*/ 51 w 54"/>
                    <a:gd name="T7" fmla="*/ 3 h 150"/>
                    <a:gd name="T8" fmla="*/ 51 w 54"/>
                    <a:gd name="T9" fmla="*/ 14 h 150"/>
                    <a:gd name="T10" fmla="*/ 51 w 54"/>
                    <a:gd name="T11" fmla="*/ 136 h 150"/>
                    <a:gd name="T12" fmla="*/ 51 w 54"/>
                    <a:gd name="T13" fmla="*/ 14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150">
                      <a:moveTo>
                        <a:pt x="51" y="147"/>
                      </a:moveTo>
                      <a:cubicBezTo>
                        <a:pt x="48" y="150"/>
                        <a:pt x="43" y="150"/>
                        <a:pt x="40" y="147"/>
                      </a:cubicBezTo>
                      <a:cubicBezTo>
                        <a:pt x="0" y="107"/>
                        <a:pt x="0" y="43"/>
                        <a:pt x="40" y="3"/>
                      </a:cubicBezTo>
                      <a:cubicBezTo>
                        <a:pt x="43" y="0"/>
                        <a:pt x="48" y="0"/>
                        <a:pt x="51" y="3"/>
                      </a:cubicBezTo>
                      <a:cubicBezTo>
                        <a:pt x="54" y="6"/>
                        <a:pt x="54" y="11"/>
                        <a:pt x="51" y="14"/>
                      </a:cubicBezTo>
                      <a:cubicBezTo>
                        <a:pt x="17" y="47"/>
                        <a:pt x="17" y="102"/>
                        <a:pt x="51" y="136"/>
                      </a:cubicBezTo>
                      <a:cubicBezTo>
                        <a:pt x="54" y="139"/>
                        <a:pt x="54" y="144"/>
                        <a:pt x="51" y="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37" name="Freeform 12">
                  <a:extLst>
                    <a:ext uri="{FF2B5EF4-FFF2-40B4-BE49-F238E27FC236}">
                      <a16:creationId xmlns:a16="http://schemas.microsoft.com/office/drawing/2014/main" id="{A77856A2-C77E-B192-36F6-C2223E65A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400" y="1819275"/>
                  <a:ext cx="412750" cy="165100"/>
                </a:xfrm>
                <a:custGeom>
                  <a:avLst/>
                  <a:gdLst>
                    <a:gd name="T0" fmla="*/ 58 w 60"/>
                    <a:gd name="T1" fmla="*/ 20 h 24"/>
                    <a:gd name="T2" fmla="*/ 53 w 60"/>
                    <a:gd name="T3" fmla="*/ 22 h 24"/>
                    <a:gd name="T4" fmla="*/ 6 w 60"/>
                    <a:gd name="T5" fmla="*/ 16 h 24"/>
                    <a:gd name="T6" fmla="*/ 2 w 60"/>
                    <a:gd name="T7" fmla="*/ 6 h 24"/>
                    <a:gd name="T8" fmla="*/ 12 w 60"/>
                    <a:gd name="T9" fmla="*/ 1 h 24"/>
                    <a:gd name="T10" fmla="*/ 51 w 60"/>
                    <a:gd name="T11" fmla="*/ 6 h 24"/>
                    <a:gd name="T12" fmla="*/ 60 w 60"/>
                    <a:gd name="T13" fmla="*/ 13 h 24"/>
                    <a:gd name="T14" fmla="*/ 58 w 60"/>
                    <a:gd name="T15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24">
                      <a:moveTo>
                        <a:pt x="58" y="20"/>
                      </a:moveTo>
                      <a:cubicBezTo>
                        <a:pt x="57" y="21"/>
                        <a:pt x="55" y="22"/>
                        <a:pt x="53" y="22"/>
                      </a:cubicBezTo>
                      <a:cubicBezTo>
                        <a:pt x="37" y="24"/>
                        <a:pt x="21" y="22"/>
                        <a:pt x="6" y="16"/>
                      </a:cubicBezTo>
                      <a:cubicBezTo>
                        <a:pt x="2" y="15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24" y="6"/>
                        <a:pt x="38" y="8"/>
                        <a:pt x="51" y="6"/>
                      </a:cubicBezTo>
                      <a:cubicBezTo>
                        <a:pt x="56" y="6"/>
                        <a:pt x="60" y="9"/>
                        <a:pt x="60" y="13"/>
                      </a:cubicBezTo>
                      <a:cubicBezTo>
                        <a:pt x="60" y="16"/>
                        <a:pt x="59" y="18"/>
                        <a:pt x="58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" name="Group 127">
                <a:extLst>
                  <a:ext uri="{FF2B5EF4-FFF2-40B4-BE49-F238E27FC236}">
                    <a16:creationId xmlns:a16="http://schemas.microsoft.com/office/drawing/2014/main" id="{0D47381E-A220-6AD1-06FA-DFFC14CFEEA8}"/>
                  </a:ext>
                </a:extLst>
              </p:cNvPr>
              <p:cNvGrpSpPr/>
              <p:nvPr/>
            </p:nvGrpSpPr>
            <p:grpSpPr>
              <a:xfrm>
                <a:off x="5090266" y="4523802"/>
                <a:ext cx="5643422" cy="7398898"/>
                <a:chOff x="12795250" y="366713"/>
                <a:chExt cx="2738438" cy="3589337"/>
              </a:xfrm>
            </p:grpSpPr>
            <p:sp>
              <p:nvSpPr>
                <p:cNvPr id="55" name="Freeform 129">
                  <a:extLst>
                    <a:ext uri="{FF2B5EF4-FFF2-40B4-BE49-F238E27FC236}">
                      <a16:creationId xmlns:a16="http://schemas.microsoft.com/office/drawing/2014/main" id="{3101B331-AC8C-ABB2-D073-FD621D2AC0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 130">
                  <a:extLst>
                    <a:ext uri="{FF2B5EF4-FFF2-40B4-BE49-F238E27FC236}">
                      <a16:creationId xmlns:a16="http://schemas.microsoft.com/office/drawing/2014/main" id="{768E2268-D2F0-021A-090A-8CA3EC427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 131">
                  <a:extLst>
                    <a:ext uri="{FF2B5EF4-FFF2-40B4-BE49-F238E27FC236}">
                      <a16:creationId xmlns:a16="http://schemas.microsoft.com/office/drawing/2014/main" id="{2E627087-F78F-62DA-2251-3A60F8D9B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132">
                  <a:extLst>
                    <a:ext uri="{FF2B5EF4-FFF2-40B4-BE49-F238E27FC236}">
                      <a16:creationId xmlns:a16="http://schemas.microsoft.com/office/drawing/2014/main" id="{DC266214-26A8-BAE6-FBCA-7C251CA98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 133">
                  <a:extLst>
                    <a:ext uri="{FF2B5EF4-FFF2-40B4-BE49-F238E27FC236}">
                      <a16:creationId xmlns:a16="http://schemas.microsoft.com/office/drawing/2014/main" id="{8458729C-357E-96E7-103E-BB0E334F2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34">
                  <a:extLst>
                    <a:ext uri="{FF2B5EF4-FFF2-40B4-BE49-F238E27FC236}">
                      <a16:creationId xmlns:a16="http://schemas.microsoft.com/office/drawing/2014/main" id="{F7EED548-EEA3-95E6-74FD-78DF8561D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135">
                  <a:extLst>
                    <a:ext uri="{FF2B5EF4-FFF2-40B4-BE49-F238E27FC236}">
                      <a16:creationId xmlns:a16="http://schemas.microsoft.com/office/drawing/2014/main" id="{47E3335F-5FC0-2BA5-E738-97716EB11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136">
                  <a:extLst>
                    <a:ext uri="{FF2B5EF4-FFF2-40B4-BE49-F238E27FC236}">
                      <a16:creationId xmlns:a16="http://schemas.microsoft.com/office/drawing/2014/main" id="{991C1565-6FF4-63E9-5219-29ABBDBDF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137">
                  <a:extLst>
                    <a:ext uri="{FF2B5EF4-FFF2-40B4-BE49-F238E27FC236}">
                      <a16:creationId xmlns:a16="http://schemas.microsoft.com/office/drawing/2014/main" id="{39CAC4EE-1AE5-7A71-65B0-430917647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16" name="Rectangle 138">
                  <a:extLst>
                    <a:ext uri="{FF2B5EF4-FFF2-40B4-BE49-F238E27FC236}">
                      <a16:creationId xmlns:a16="http://schemas.microsoft.com/office/drawing/2014/main" id="{F5725DA8-EAF3-7AF7-C098-6B16055560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17" name="Rectangle 139">
                  <a:extLst>
                    <a:ext uri="{FF2B5EF4-FFF2-40B4-BE49-F238E27FC236}">
                      <a16:creationId xmlns:a16="http://schemas.microsoft.com/office/drawing/2014/main" id="{69E001D1-7D0C-7320-D74A-3BC137116B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19" name="Rectangle 140">
                  <a:extLst>
                    <a:ext uri="{FF2B5EF4-FFF2-40B4-BE49-F238E27FC236}">
                      <a16:creationId xmlns:a16="http://schemas.microsoft.com/office/drawing/2014/main" id="{CF3EA8B4-E32A-4DC4-5B02-FE01D8C81C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0" name="Rectangle 141">
                  <a:extLst>
                    <a:ext uri="{FF2B5EF4-FFF2-40B4-BE49-F238E27FC236}">
                      <a16:creationId xmlns:a16="http://schemas.microsoft.com/office/drawing/2014/main" id="{A9A81849-3DB7-96EC-BFC7-8AF615BCCF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1" name="Rectangle 142">
                  <a:extLst>
                    <a:ext uri="{FF2B5EF4-FFF2-40B4-BE49-F238E27FC236}">
                      <a16:creationId xmlns:a16="http://schemas.microsoft.com/office/drawing/2014/main" id="{D30DDAC7-7F1D-B6E9-3289-7AE38CA34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3" name="Rectangle 143">
                  <a:extLst>
                    <a:ext uri="{FF2B5EF4-FFF2-40B4-BE49-F238E27FC236}">
                      <a16:creationId xmlns:a16="http://schemas.microsoft.com/office/drawing/2014/main" id="{76E431FC-750E-3B26-7080-DDFAF86254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4" name="Rectangle 144">
                  <a:extLst>
                    <a:ext uri="{FF2B5EF4-FFF2-40B4-BE49-F238E27FC236}">
                      <a16:creationId xmlns:a16="http://schemas.microsoft.com/office/drawing/2014/main" id="{DC0E3557-54F3-DC10-A0B5-836D2B9A7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5" name="Rectangle 145">
                  <a:extLst>
                    <a:ext uri="{FF2B5EF4-FFF2-40B4-BE49-F238E27FC236}">
                      <a16:creationId xmlns:a16="http://schemas.microsoft.com/office/drawing/2014/main" id="{983C1068-6C80-8294-56C5-1888C2AC35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6" name="Freeform 146">
                  <a:extLst>
                    <a:ext uri="{FF2B5EF4-FFF2-40B4-BE49-F238E27FC236}">
                      <a16:creationId xmlns:a16="http://schemas.microsoft.com/office/drawing/2014/main" id="{F94AB347-274D-E501-2C61-CADBDDFFCC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7" name="Freeform 147">
                  <a:extLst>
                    <a:ext uri="{FF2B5EF4-FFF2-40B4-BE49-F238E27FC236}">
                      <a16:creationId xmlns:a16="http://schemas.microsoft.com/office/drawing/2014/main" id="{2902309A-2CD8-85A0-57D8-D934637B2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8" name="Freeform 148">
                  <a:extLst>
                    <a:ext uri="{FF2B5EF4-FFF2-40B4-BE49-F238E27FC236}">
                      <a16:creationId xmlns:a16="http://schemas.microsoft.com/office/drawing/2014/main" id="{A3BA57F3-D377-52C4-4A18-F8C0DC4D91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29" name="Rectangle 149">
                  <a:extLst>
                    <a:ext uri="{FF2B5EF4-FFF2-40B4-BE49-F238E27FC236}">
                      <a16:creationId xmlns:a16="http://schemas.microsoft.com/office/drawing/2014/main" id="{9CAC1F83-AD88-64F5-4553-DDF6112F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oup 128">
                <a:extLst>
                  <a:ext uri="{FF2B5EF4-FFF2-40B4-BE49-F238E27FC236}">
                    <a16:creationId xmlns:a16="http://schemas.microsoft.com/office/drawing/2014/main" id="{29E4C838-2BC6-8844-FB21-4E57B41F9FAB}"/>
                  </a:ext>
                </a:extLst>
              </p:cNvPr>
              <p:cNvGrpSpPr/>
              <p:nvPr/>
            </p:nvGrpSpPr>
            <p:grpSpPr>
              <a:xfrm>
                <a:off x="6889061" y="4004374"/>
                <a:ext cx="1980231" cy="1072195"/>
                <a:chOff x="17801829" y="5891398"/>
                <a:chExt cx="954592" cy="51686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53" name="Freeform 279">
                  <a:extLst>
                    <a:ext uri="{FF2B5EF4-FFF2-40B4-BE49-F238E27FC236}">
                      <a16:creationId xmlns:a16="http://schemas.microsoft.com/office/drawing/2014/main" id="{E54168F5-09F5-FA20-9DE9-E586E227C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Oval 280">
                  <a:extLst>
                    <a:ext uri="{FF2B5EF4-FFF2-40B4-BE49-F238E27FC236}">
                      <a16:creationId xmlns:a16="http://schemas.microsoft.com/office/drawing/2014/main" id="{F9D2A07E-50A7-A13D-F4BD-A4DCEF4DB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" name="Group 129">
              <a:extLst>
                <a:ext uri="{FF2B5EF4-FFF2-40B4-BE49-F238E27FC236}">
                  <a16:creationId xmlns:a16="http://schemas.microsoft.com/office/drawing/2014/main" id="{1E0C8FC2-E051-FE72-BDFF-BC1056231A49}"/>
                </a:ext>
              </a:extLst>
            </p:cNvPr>
            <p:cNvGrpSpPr/>
            <p:nvPr/>
          </p:nvGrpSpPr>
          <p:grpSpPr>
            <a:xfrm rot="1080935">
              <a:off x="2822382" y="5814485"/>
              <a:ext cx="5318686" cy="1895882"/>
              <a:chOff x="485775" y="495300"/>
              <a:chExt cx="5238750" cy="1866901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13072A07-CFFF-9DCC-D05C-2C181C93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920172ED-1D63-4EBB-5381-D01BC6A4A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5A8025DE-CE64-236A-D7A8-46BD1642F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49E9C1D1-B5DF-A0F1-72FF-89C595AF7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5539A8C4-D113-8956-8408-994180CAE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1AB3BDD4-5CC9-86BB-A669-63CB6BB5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986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ítulo 1">
            <a:extLst>
              <a:ext uri="{FF2B5EF4-FFF2-40B4-BE49-F238E27FC236}">
                <a16:creationId xmlns:a16="http://schemas.microsoft.com/office/drawing/2014/main" id="{B6E42699-1E53-C595-D175-778993A3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92080"/>
            <a:ext cx="11353800" cy="1325563"/>
          </a:xfrm>
        </p:spPr>
        <p:txBody>
          <a:bodyPr/>
          <a:lstStyle/>
          <a:p>
            <a:pPr algn="ctr"/>
            <a:r>
              <a:rPr lang="es-ES" dirty="0"/>
              <a:t>Documentación de registro al </a:t>
            </a:r>
            <a:br>
              <a:rPr lang="es-ES" dirty="0"/>
            </a:br>
            <a:r>
              <a:rPr lang="es-ES" dirty="0"/>
              <a:t>Servicio Social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72AA15-2613-56F9-3E83-81442C909455}"/>
              </a:ext>
            </a:extLst>
          </p:cNvPr>
          <p:cNvSpPr txBox="1"/>
          <p:nvPr/>
        </p:nvSpPr>
        <p:spPr>
          <a:xfrm>
            <a:off x="2786921" y="3763702"/>
            <a:ext cx="6618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hlinkClick r:id="rId2"/>
              </a:rPr>
              <a:t>http://www.itssmt.edu.mx/servicio-social.html</a:t>
            </a:r>
            <a:endParaRPr lang="es-MX" sz="2400" dirty="0"/>
          </a:p>
          <a:p>
            <a:pPr algn="ctr"/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04384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93E4549-BB3E-7BDD-F57B-E8BA9F5EE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766" y="1511343"/>
            <a:ext cx="5402008" cy="530226"/>
          </a:xfrm>
        </p:spPr>
        <p:txBody>
          <a:bodyPr/>
          <a:lstStyle/>
          <a:p>
            <a:pPr algn="ctr"/>
            <a:r>
              <a:rPr lang="es-MX" dirty="0"/>
              <a:t>UBICACIÓN DE FORMATOS DEL PROCESO</a:t>
            </a:r>
          </a:p>
        </p:txBody>
      </p:sp>
      <p:sp>
        <p:nvSpPr>
          <p:cNvPr id="4" name="Pentágono 34">
            <a:extLst>
              <a:ext uri="{FF2B5EF4-FFF2-40B4-BE49-F238E27FC236}">
                <a16:creationId xmlns:a16="http://schemas.microsoft.com/office/drawing/2014/main" id="{2841FDF9-5CC5-257E-A240-733935893EDD}"/>
              </a:ext>
            </a:extLst>
          </p:cNvPr>
          <p:cNvSpPr/>
          <p:nvPr/>
        </p:nvSpPr>
        <p:spPr>
          <a:xfrm>
            <a:off x="-8132" y="2192784"/>
            <a:ext cx="4593246" cy="1129024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Pentágono 28">
            <a:extLst>
              <a:ext uri="{FF2B5EF4-FFF2-40B4-BE49-F238E27FC236}">
                <a16:creationId xmlns:a16="http://schemas.microsoft.com/office/drawing/2014/main" id="{269FCC96-4819-64E1-0DD0-9D1C04E28300}"/>
              </a:ext>
            </a:extLst>
          </p:cNvPr>
          <p:cNvSpPr/>
          <p:nvPr/>
        </p:nvSpPr>
        <p:spPr>
          <a:xfrm>
            <a:off x="-1781" y="3330357"/>
            <a:ext cx="5900932" cy="1112676"/>
          </a:xfrm>
          <a:prstGeom prst="homePlate">
            <a:avLst>
              <a:gd name="adj" fmla="val 8523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C4456"/>
              </a:solidFill>
            </a:endParaRPr>
          </a:p>
        </p:txBody>
      </p:sp>
      <p:pic>
        <p:nvPicPr>
          <p:cNvPr id="7" name="Picture 2" descr="Vectores de logros vector fotografías e imágenes de alta resolución -  Página 2 - Alamy">
            <a:extLst>
              <a:ext uri="{FF2B5EF4-FFF2-40B4-BE49-F238E27FC236}">
                <a16:creationId xmlns:a16="http://schemas.microsoft.com/office/drawing/2014/main" id="{67C320FF-CD0D-4A04-4E51-1AEDB9F3E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13753" r="21872" b="19484"/>
          <a:stretch/>
        </p:blipFill>
        <p:spPr bwMode="auto">
          <a:xfrm>
            <a:off x="5988245" y="3161248"/>
            <a:ext cx="878130" cy="11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ágono 39">
            <a:extLst>
              <a:ext uri="{FF2B5EF4-FFF2-40B4-BE49-F238E27FC236}">
                <a16:creationId xmlns:a16="http://schemas.microsoft.com/office/drawing/2014/main" id="{B73D02AF-B206-19CD-7F31-3DA2E765B285}"/>
              </a:ext>
            </a:extLst>
          </p:cNvPr>
          <p:cNvSpPr/>
          <p:nvPr/>
        </p:nvSpPr>
        <p:spPr>
          <a:xfrm>
            <a:off x="-8741" y="4433483"/>
            <a:ext cx="7774537" cy="1226003"/>
          </a:xfrm>
          <a:prstGeom prst="homePlate">
            <a:avLst>
              <a:gd name="adj" fmla="val 920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Pentágono 39">
            <a:extLst>
              <a:ext uri="{FF2B5EF4-FFF2-40B4-BE49-F238E27FC236}">
                <a16:creationId xmlns:a16="http://schemas.microsoft.com/office/drawing/2014/main" id="{E317D027-72F4-60FF-043C-3B54B9C09445}"/>
              </a:ext>
            </a:extLst>
          </p:cNvPr>
          <p:cNvSpPr/>
          <p:nvPr/>
        </p:nvSpPr>
        <p:spPr>
          <a:xfrm>
            <a:off x="-8741" y="5624702"/>
            <a:ext cx="8574891" cy="1138773"/>
          </a:xfrm>
          <a:prstGeom prst="homePlate">
            <a:avLst>
              <a:gd name="adj" fmla="val 92012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8E676C1-CB5A-62AA-8B3A-8D4F2B0E1354}"/>
              </a:ext>
            </a:extLst>
          </p:cNvPr>
          <p:cNvSpPr/>
          <p:nvPr/>
        </p:nvSpPr>
        <p:spPr>
          <a:xfrm>
            <a:off x="3224152" y="5761464"/>
            <a:ext cx="4277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cs typeface="Segoe UI"/>
              </a:rPr>
              <a:t>Solicitud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cs typeface="Segoe UI"/>
              </a:rPr>
              <a:t>Formatos del Proceso de SS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EF30043-0713-034E-05A5-B2B1C4680FC0}"/>
              </a:ext>
            </a:extLst>
          </p:cNvPr>
          <p:cNvSpPr txBox="1"/>
          <p:nvPr/>
        </p:nvSpPr>
        <p:spPr>
          <a:xfrm>
            <a:off x="240492" y="5976908"/>
            <a:ext cx="1818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Opción: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4A7FABE-CEBF-22E3-7FCD-CC5CDF0A5BF5}"/>
              </a:ext>
            </a:extLst>
          </p:cNvPr>
          <p:cNvSpPr txBox="1"/>
          <p:nvPr/>
        </p:nvSpPr>
        <p:spPr>
          <a:xfrm>
            <a:off x="206697" y="4862034"/>
            <a:ext cx="1785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Submenú: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E9F4452-41AB-5FAB-19E0-788CDD0653E9}"/>
              </a:ext>
            </a:extLst>
          </p:cNvPr>
          <p:cNvSpPr/>
          <p:nvPr/>
        </p:nvSpPr>
        <p:spPr>
          <a:xfrm>
            <a:off x="4660327" y="4760300"/>
            <a:ext cx="263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3"/>
                </a:solidFill>
                <a:cs typeface="Segoe UI"/>
              </a:rPr>
              <a:t>Servicio Social</a:t>
            </a:r>
            <a:endParaRPr lang="es-MX" sz="1100" b="1" dirty="0">
              <a:solidFill>
                <a:schemeClr val="accent3"/>
              </a:solidFill>
              <a:cs typeface="Segoe U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13303FE-89F7-DC4C-0C76-178EAB8FC70C}"/>
              </a:ext>
            </a:extLst>
          </p:cNvPr>
          <p:cNvSpPr txBox="1"/>
          <p:nvPr/>
        </p:nvSpPr>
        <p:spPr>
          <a:xfrm>
            <a:off x="240492" y="3655332"/>
            <a:ext cx="1803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Sección: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07C497F-1267-236D-2D95-7BDAAF57B80D}"/>
              </a:ext>
            </a:extLst>
          </p:cNvPr>
          <p:cNvSpPr/>
          <p:nvPr/>
        </p:nvSpPr>
        <p:spPr>
          <a:xfrm>
            <a:off x="3224152" y="3618771"/>
            <a:ext cx="2109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accent3"/>
                </a:solidFill>
                <a:cs typeface="Segoe UI"/>
              </a:rPr>
              <a:t>Estudiantes</a:t>
            </a:r>
            <a:endParaRPr lang="es-MX" sz="1100" b="1" dirty="0">
              <a:solidFill>
                <a:schemeClr val="accent3"/>
              </a:solidFill>
              <a:cs typeface="Segoe UI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4D32986-1853-C671-8EF1-E7E0EA802013}"/>
              </a:ext>
            </a:extLst>
          </p:cNvPr>
          <p:cNvSpPr txBox="1"/>
          <p:nvPr/>
        </p:nvSpPr>
        <p:spPr>
          <a:xfrm>
            <a:off x="206697" y="2468014"/>
            <a:ext cx="348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http://www.itssmt.edu.mx/</a:t>
            </a:r>
          </a:p>
        </p:txBody>
      </p:sp>
      <p:pic>
        <p:nvPicPr>
          <p:cNvPr id="31" name="Gráfico 30" descr="Interfaz de la experiencia de usuario con relleno sólido">
            <a:extLst>
              <a:ext uri="{FF2B5EF4-FFF2-40B4-BE49-F238E27FC236}">
                <a16:creationId xmlns:a16="http://schemas.microsoft.com/office/drawing/2014/main" id="{130B9BBB-DC3B-BAAF-C56B-05E6F0E4D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8388" y="2291352"/>
            <a:ext cx="914400" cy="914400"/>
          </a:xfrm>
          <a:prstGeom prst="rect">
            <a:avLst/>
          </a:prstGeom>
        </p:spPr>
      </p:pic>
      <p:pic>
        <p:nvPicPr>
          <p:cNvPr id="2" name="Picture 4" descr="Profesor apuntando un tablero con un palo - Iconos gratis de educación">
            <a:extLst>
              <a:ext uri="{FF2B5EF4-FFF2-40B4-BE49-F238E27FC236}">
                <a16:creationId xmlns:a16="http://schemas.microsoft.com/office/drawing/2014/main" id="{1BC2EF44-A711-7869-C977-0FF8D787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13" y="4382377"/>
            <a:ext cx="1080000" cy="1080000"/>
          </a:xfrm>
          <a:prstGeom prst="rect">
            <a:avLst/>
          </a:prstGeom>
          <a:noFill/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3458634-C2DB-C5E9-921A-5693E29ACCC9}"/>
              </a:ext>
            </a:extLst>
          </p:cNvPr>
          <p:cNvGrpSpPr/>
          <p:nvPr/>
        </p:nvGrpSpPr>
        <p:grpSpPr>
          <a:xfrm>
            <a:off x="8666479" y="5670673"/>
            <a:ext cx="1080001" cy="1080000"/>
            <a:chOff x="2822382" y="3352555"/>
            <a:chExt cx="7911306" cy="8570145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1D6A6F63-0AE4-C48A-99B9-E8DDB0B69E39}"/>
                </a:ext>
              </a:extLst>
            </p:cNvPr>
            <p:cNvGrpSpPr/>
            <p:nvPr/>
          </p:nvGrpSpPr>
          <p:grpSpPr>
            <a:xfrm>
              <a:off x="3977180" y="3352555"/>
              <a:ext cx="6756508" cy="8570145"/>
              <a:chOff x="3977180" y="3352555"/>
              <a:chExt cx="6756508" cy="8570145"/>
            </a:xfrm>
          </p:grpSpPr>
          <p:grpSp>
            <p:nvGrpSpPr>
              <p:cNvPr id="40" name="Group 33">
                <a:extLst>
                  <a:ext uri="{FF2B5EF4-FFF2-40B4-BE49-F238E27FC236}">
                    <a16:creationId xmlns:a16="http://schemas.microsoft.com/office/drawing/2014/main" id="{50BA9E57-ACEF-5F0D-633D-BE8F4E5085C4}"/>
                  </a:ext>
                </a:extLst>
              </p:cNvPr>
              <p:cNvGrpSpPr/>
              <p:nvPr/>
            </p:nvGrpSpPr>
            <p:grpSpPr>
              <a:xfrm>
                <a:off x="3977180" y="10178480"/>
                <a:ext cx="674962" cy="897168"/>
                <a:chOff x="9916767" y="11659096"/>
                <a:chExt cx="1032769" cy="1372771"/>
              </a:xfrm>
              <a:solidFill>
                <a:schemeClr val="accent1"/>
              </a:solidFill>
            </p:grpSpPr>
            <p:sp>
              <p:nvSpPr>
                <p:cNvPr id="100" name="Freeform 1092">
                  <a:extLst>
                    <a:ext uri="{FF2B5EF4-FFF2-40B4-BE49-F238E27FC236}">
                      <a16:creationId xmlns:a16="http://schemas.microsoft.com/office/drawing/2014/main" id="{0C6DC6E4-25C4-03E4-5F33-1F56AA57E5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16767" y="12943702"/>
                  <a:ext cx="75568" cy="88165"/>
                </a:xfrm>
                <a:custGeom>
                  <a:avLst/>
                  <a:gdLst>
                    <a:gd name="T0" fmla="*/ 3 w 26"/>
                    <a:gd name="T1" fmla="*/ 0 h 29"/>
                    <a:gd name="T2" fmla="*/ 3 w 26"/>
                    <a:gd name="T3" fmla="*/ 0 h 29"/>
                    <a:gd name="T4" fmla="*/ 3 w 26"/>
                    <a:gd name="T5" fmla="*/ 25 h 29"/>
                    <a:gd name="T6" fmla="*/ 25 w 26"/>
                    <a:gd name="T7" fmla="*/ 13 h 29"/>
                    <a:gd name="T8" fmla="*/ 3 w 26"/>
                    <a:gd name="T9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29">
                      <a:moveTo>
                        <a:pt x="3" y="0"/>
                      </a:moveTo>
                      <a:lnTo>
                        <a:pt x="3" y="0"/>
                      </a:lnTo>
                      <a:cubicBezTo>
                        <a:pt x="3" y="4"/>
                        <a:pt x="0" y="22"/>
                        <a:pt x="3" y="25"/>
                      </a:cubicBezTo>
                      <a:cubicBezTo>
                        <a:pt x="3" y="28"/>
                        <a:pt x="22" y="13"/>
                        <a:pt x="25" y="13"/>
                      </a:cubicBezTo>
                      <a:cubicBezTo>
                        <a:pt x="22" y="7"/>
                        <a:pt x="1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093">
                  <a:extLst>
                    <a:ext uri="{FF2B5EF4-FFF2-40B4-BE49-F238E27FC236}">
                      <a16:creationId xmlns:a16="http://schemas.microsoft.com/office/drawing/2014/main" id="{BB835595-6539-D16D-C511-D9AE39A5A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67144" y="11759852"/>
                  <a:ext cx="692717" cy="944566"/>
                </a:xfrm>
                <a:custGeom>
                  <a:avLst/>
                  <a:gdLst>
                    <a:gd name="T0" fmla="*/ 12 w 243"/>
                    <a:gd name="T1" fmla="*/ 327 h 331"/>
                    <a:gd name="T2" fmla="*/ 12 w 243"/>
                    <a:gd name="T3" fmla="*/ 327 h 331"/>
                    <a:gd name="T4" fmla="*/ 18 w 243"/>
                    <a:gd name="T5" fmla="*/ 330 h 331"/>
                    <a:gd name="T6" fmla="*/ 242 w 243"/>
                    <a:gd name="T7" fmla="*/ 15 h 331"/>
                    <a:gd name="T8" fmla="*/ 224 w 243"/>
                    <a:gd name="T9" fmla="*/ 0 h 331"/>
                    <a:gd name="T10" fmla="*/ 0 w 243"/>
                    <a:gd name="T11" fmla="*/ 315 h 331"/>
                    <a:gd name="T12" fmla="*/ 9 w 243"/>
                    <a:gd name="T13" fmla="*/ 321 h 331"/>
                    <a:gd name="T14" fmla="*/ 12 w 243"/>
                    <a:gd name="T15" fmla="*/ 327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331">
                      <a:moveTo>
                        <a:pt x="12" y="327"/>
                      </a:moveTo>
                      <a:lnTo>
                        <a:pt x="12" y="327"/>
                      </a:lnTo>
                      <a:cubicBezTo>
                        <a:pt x="15" y="327"/>
                        <a:pt x="15" y="330"/>
                        <a:pt x="18" y="330"/>
                      </a:cubicBezTo>
                      <a:cubicBezTo>
                        <a:pt x="242" y="15"/>
                        <a:pt x="242" y="15"/>
                        <a:pt x="242" y="15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0" y="315"/>
                        <a:pt x="0" y="315"/>
                        <a:pt x="0" y="315"/>
                      </a:cubicBezTo>
                      <a:cubicBezTo>
                        <a:pt x="9" y="321"/>
                        <a:pt x="9" y="321"/>
                        <a:pt x="9" y="321"/>
                      </a:cubicBezTo>
                      <a:lnTo>
                        <a:pt x="12" y="32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094">
                  <a:extLst>
                    <a:ext uri="{FF2B5EF4-FFF2-40B4-BE49-F238E27FC236}">
                      <a16:creationId xmlns:a16="http://schemas.microsoft.com/office/drawing/2014/main" id="{963ECE45-03B4-BC1B-1503-709B3AB19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0497" y="11848010"/>
                  <a:ext cx="705308" cy="944560"/>
                </a:xfrm>
                <a:custGeom>
                  <a:avLst/>
                  <a:gdLst>
                    <a:gd name="T0" fmla="*/ 6 w 246"/>
                    <a:gd name="T1" fmla="*/ 318 h 331"/>
                    <a:gd name="T2" fmla="*/ 6 w 246"/>
                    <a:gd name="T3" fmla="*/ 318 h 331"/>
                    <a:gd name="T4" fmla="*/ 18 w 246"/>
                    <a:gd name="T5" fmla="*/ 327 h 331"/>
                    <a:gd name="T6" fmla="*/ 21 w 246"/>
                    <a:gd name="T7" fmla="*/ 330 h 331"/>
                    <a:gd name="T8" fmla="*/ 245 w 246"/>
                    <a:gd name="T9" fmla="*/ 12 h 331"/>
                    <a:gd name="T10" fmla="*/ 224 w 246"/>
                    <a:gd name="T11" fmla="*/ 0 h 331"/>
                    <a:gd name="T12" fmla="*/ 0 w 246"/>
                    <a:gd name="T13" fmla="*/ 315 h 331"/>
                    <a:gd name="T14" fmla="*/ 3 w 246"/>
                    <a:gd name="T15" fmla="*/ 315 h 331"/>
                    <a:gd name="T16" fmla="*/ 6 w 246"/>
                    <a:gd name="T17" fmla="*/ 318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6" h="331">
                      <a:moveTo>
                        <a:pt x="6" y="318"/>
                      </a:moveTo>
                      <a:lnTo>
                        <a:pt x="6" y="318"/>
                      </a:lnTo>
                      <a:cubicBezTo>
                        <a:pt x="18" y="327"/>
                        <a:pt x="18" y="327"/>
                        <a:pt x="18" y="327"/>
                      </a:cubicBezTo>
                      <a:cubicBezTo>
                        <a:pt x="18" y="327"/>
                        <a:pt x="18" y="327"/>
                        <a:pt x="21" y="330"/>
                      </a:cubicBezTo>
                      <a:cubicBezTo>
                        <a:pt x="245" y="12"/>
                        <a:pt x="245" y="12"/>
                        <a:pt x="245" y="12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0" y="315"/>
                        <a:pt x="0" y="315"/>
                        <a:pt x="0" y="315"/>
                      </a:cubicBezTo>
                      <a:lnTo>
                        <a:pt x="3" y="315"/>
                      </a:lnTo>
                      <a:lnTo>
                        <a:pt x="6" y="31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095">
                  <a:extLst>
                    <a:ext uri="{FF2B5EF4-FFF2-40B4-BE49-F238E27FC236}">
                      <a16:creationId xmlns:a16="http://schemas.microsoft.com/office/drawing/2014/main" id="{D3C270B4-2767-1D8F-359F-1C239A63B0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72451" y="11659096"/>
                  <a:ext cx="277085" cy="239294"/>
                </a:xfrm>
                <a:custGeom>
                  <a:avLst/>
                  <a:gdLst>
                    <a:gd name="T0" fmla="*/ 88 w 95"/>
                    <a:gd name="T1" fmla="*/ 36 h 82"/>
                    <a:gd name="T2" fmla="*/ 88 w 95"/>
                    <a:gd name="T3" fmla="*/ 36 h 82"/>
                    <a:gd name="T4" fmla="*/ 39 w 95"/>
                    <a:gd name="T5" fmla="*/ 2 h 82"/>
                    <a:gd name="T6" fmla="*/ 30 w 95"/>
                    <a:gd name="T7" fmla="*/ 0 h 82"/>
                    <a:gd name="T8" fmla="*/ 21 w 95"/>
                    <a:gd name="T9" fmla="*/ 0 h 82"/>
                    <a:gd name="T10" fmla="*/ 0 w 95"/>
                    <a:gd name="T11" fmla="*/ 27 h 82"/>
                    <a:gd name="T12" fmla="*/ 78 w 95"/>
                    <a:gd name="T13" fmla="*/ 81 h 82"/>
                    <a:gd name="T14" fmla="*/ 94 w 95"/>
                    <a:gd name="T15" fmla="*/ 54 h 82"/>
                    <a:gd name="T16" fmla="*/ 88 w 95"/>
                    <a:gd name="T17" fmla="*/ 3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5" h="82">
                      <a:moveTo>
                        <a:pt x="88" y="36"/>
                      </a:moveTo>
                      <a:lnTo>
                        <a:pt x="88" y="36"/>
                      </a:ln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6" y="0"/>
                        <a:pt x="33" y="0"/>
                        <a:pt x="30" y="0"/>
                      </a:cubicBezTo>
                      <a:cubicBezTo>
                        <a:pt x="27" y="0"/>
                        <a:pt x="24" y="0"/>
                        <a:pt x="21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8" y="81"/>
                        <a:pt x="78" y="81"/>
                        <a:pt x="78" y="81"/>
                      </a:cubicBezTo>
                      <a:cubicBezTo>
                        <a:pt x="94" y="54"/>
                        <a:pt x="94" y="54"/>
                        <a:pt x="94" y="54"/>
                      </a:cubicBezTo>
                      <a:cubicBezTo>
                        <a:pt x="94" y="48"/>
                        <a:pt x="94" y="39"/>
                        <a:pt x="88" y="3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096">
                  <a:extLst>
                    <a:ext uri="{FF2B5EF4-FFF2-40B4-BE49-F238E27FC236}">
                      <a16:creationId xmlns:a16="http://schemas.microsoft.com/office/drawing/2014/main" id="{E4683DB1-DC68-2053-6093-9E6332982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181258" y="11923578"/>
                  <a:ext cx="692708" cy="931969"/>
                </a:xfrm>
                <a:custGeom>
                  <a:avLst/>
                  <a:gdLst>
                    <a:gd name="T0" fmla="*/ 0 w 243"/>
                    <a:gd name="T1" fmla="*/ 315 h 325"/>
                    <a:gd name="T2" fmla="*/ 0 w 243"/>
                    <a:gd name="T3" fmla="*/ 315 h 325"/>
                    <a:gd name="T4" fmla="*/ 6 w 243"/>
                    <a:gd name="T5" fmla="*/ 318 h 325"/>
                    <a:gd name="T6" fmla="*/ 9 w 243"/>
                    <a:gd name="T7" fmla="*/ 318 h 325"/>
                    <a:gd name="T8" fmla="*/ 18 w 243"/>
                    <a:gd name="T9" fmla="*/ 324 h 325"/>
                    <a:gd name="T10" fmla="*/ 242 w 243"/>
                    <a:gd name="T11" fmla="*/ 12 h 325"/>
                    <a:gd name="T12" fmla="*/ 227 w 243"/>
                    <a:gd name="T13" fmla="*/ 0 h 325"/>
                    <a:gd name="T14" fmla="*/ 0 w 243"/>
                    <a:gd name="T15" fmla="*/ 315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325">
                      <a:moveTo>
                        <a:pt x="0" y="315"/>
                      </a:moveTo>
                      <a:lnTo>
                        <a:pt x="0" y="315"/>
                      </a:lnTo>
                      <a:cubicBezTo>
                        <a:pt x="3" y="315"/>
                        <a:pt x="6" y="315"/>
                        <a:pt x="6" y="318"/>
                      </a:cubicBezTo>
                      <a:cubicBezTo>
                        <a:pt x="9" y="318"/>
                        <a:pt x="9" y="318"/>
                        <a:pt x="9" y="318"/>
                      </a:cubicBezTo>
                      <a:cubicBezTo>
                        <a:pt x="18" y="324"/>
                        <a:pt x="18" y="324"/>
                        <a:pt x="18" y="324"/>
                      </a:cubicBezTo>
                      <a:cubicBezTo>
                        <a:pt x="242" y="12"/>
                        <a:pt x="242" y="12"/>
                        <a:pt x="242" y="12"/>
                      </a:cubicBezTo>
                      <a:cubicBezTo>
                        <a:pt x="227" y="0"/>
                        <a:pt x="227" y="0"/>
                        <a:pt x="227" y="0"/>
                      </a:cubicBezTo>
                      <a:lnTo>
                        <a:pt x="0" y="31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097">
                  <a:extLst>
                    <a:ext uri="{FF2B5EF4-FFF2-40B4-BE49-F238E27FC236}">
                      <a16:creationId xmlns:a16="http://schemas.microsoft.com/office/drawing/2014/main" id="{C25FA581-852F-9C87-427C-29BBB6782A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41956" y="12729603"/>
                  <a:ext cx="239306" cy="239285"/>
                </a:xfrm>
                <a:custGeom>
                  <a:avLst/>
                  <a:gdLst>
                    <a:gd name="T0" fmla="*/ 78 w 85"/>
                    <a:gd name="T1" fmla="*/ 48 h 83"/>
                    <a:gd name="T2" fmla="*/ 78 w 85"/>
                    <a:gd name="T3" fmla="*/ 48 h 83"/>
                    <a:gd name="T4" fmla="*/ 51 w 85"/>
                    <a:gd name="T5" fmla="*/ 27 h 83"/>
                    <a:gd name="T6" fmla="*/ 42 w 85"/>
                    <a:gd name="T7" fmla="*/ 21 h 83"/>
                    <a:gd name="T8" fmla="*/ 15 w 85"/>
                    <a:gd name="T9" fmla="*/ 3 h 83"/>
                    <a:gd name="T10" fmla="*/ 15 w 85"/>
                    <a:gd name="T11" fmla="*/ 0 h 83"/>
                    <a:gd name="T12" fmla="*/ 12 w 85"/>
                    <a:gd name="T13" fmla="*/ 0 h 83"/>
                    <a:gd name="T14" fmla="*/ 6 w 85"/>
                    <a:gd name="T15" fmla="*/ 15 h 83"/>
                    <a:gd name="T16" fmla="*/ 3 w 85"/>
                    <a:gd name="T17" fmla="*/ 21 h 83"/>
                    <a:gd name="T18" fmla="*/ 0 w 85"/>
                    <a:gd name="T19" fmla="*/ 57 h 83"/>
                    <a:gd name="T20" fmla="*/ 33 w 85"/>
                    <a:gd name="T21" fmla="*/ 82 h 83"/>
                    <a:gd name="T22" fmla="*/ 63 w 85"/>
                    <a:gd name="T23" fmla="*/ 63 h 83"/>
                    <a:gd name="T24" fmla="*/ 69 w 85"/>
                    <a:gd name="T25" fmla="*/ 60 h 83"/>
                    <a:gd name="T26" fmla="*/ 84 w 85"/>
                    <a:gd name="T27" fmla="*/ 51 h 83"/>
                    <a:gd name="T28" fmla="*/ 81 w 85"/>
                    <a:gd name="T29" fmla="*/ 48 h 83"/>
                    <a:gd name="T30" fmla="*/ 78 w 85"/>
                    <a:gd name="T31" fmla="*/ 4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83">
                      <a:moveTo>
                        <a:pt x="78" y="48"/>
                      </a:moveTo>
                      <a:lnTo>
                        <a:pt x="78" y="48"/>
                      </a:lnTo>
                      <a:cubicBezTo>
                        <a:pt x="69" y="45"/>
                        <a:pt x="57" y="36"/>
                        <a:pt x="51" y="27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33" y="18"/>
                        <a:pt x="21" y="9"/>
                        <a:pt x="15" y="3"/>
                      </a:cubicBezTo>
                      <a:lnTo>
                        <a:pt x="15" y="0"/>
                      </a:ln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9" y="0"/>
                        <a:pt x="6" y="6"/>
                        <a:pt x="6" y="15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9" y="60"/>
                        <a:pt x="24" y="66"/>
                        <a:pt x="33" y="82"/>
                      </a:cubicBezTo>
                      <a:cubicBezTo>
                        <a:pt x="63" y="63"/>
                        <a:pt x="63" y="63"/>
                        <a:pt x="63" y="63"/>
                      </a:cubicBezTo>
                      <a:cubicBezTo>
                        <a:pt x="69" y="60"/>
                        <a:pt x="69" y="60"/>
                        <a:pt x="69" y="60"/>
                      </a:cubicBezTo>
                      <a:cubicBezTo>
                        <a:pt x="78" y="57"/>
                        <a:pt x="81" y="54"/>
                        <a:pt x="84" y="51"/>
                      </a:cubicBezTo>
                      <a:cubicBezTo>
                        <a:pt x="81" y="48"/>
                        <a:pt x="81" y="48"/>
                        <a:pt x="81" y="48"/>
                      </a:cubicBezTo>
                      <a:cubicBezTo>
                        <a:pt x="81" y="48"/>
                        <a:pt x="81" y="48"/>
                        <a:pt x="78" y="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243770" tIns="121885" rIns="243770" bIns="121885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" name="Group 37">
                <a:extLst>
                  <a:ext uri="{FF2B5EF4-FFF2-40B4-BE49-F238E27FC236}">
                    <a16:creationId xmlns:a16="http://schemas.microsoft.com/office/drawing/2014/main" id="{9BF44EE0-5C58-4980-A1A7-49CD3B657726}"/>
                  </a:ext>
                </a:extLst>
              </p:cNvPr>
              <p:cNvGrpSpPr/>
              <p:nvPr/>
            </p:nvGrpSpPr>
            <p:grpSpPr>
              <a:xfrm rot="19385170">
                <a:off x="4147298" y="7396783"/>
                <a:ext cx="749739" cy="1076511"/>
                <a:chOff x="18561758" y="2385889"/>
                <a:chExt cx="2160750" cy="3102509"/>
              </a:xfrm>
            </p:grpSpPr>
            <p:sp>
              <p:nvSpPr>
                <p:cNvPr id="76" name="Freeform 277">
                  <a:extLst>
                    <a:ext uri="{FF2B5EF4-FFF2-40B4-BE49-F238E27FC236}">
                      <a16:creationId xmlns:a16="http://schemas.microsoft.com/office/drawing/2014/main" id="{BAF0D9EB-C94B-8D6B-19D1-4A014A93B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1758" y="2385889"/>
                  <a:ext cx="2160750" cy="3102509"/>
                </a:xfrm>
                <a:custGeom>
                  <a:avLst/>
                  <a:gdLst>
                    <a:gd name="T0" fmla="*/ 0 w 366"/>
                    <a:gd name="T1" fmla="*/ 494 h 527"/>
                    <a:gd name="T2" fmla="*/ 34 w 366"/>
                    <a:gd name="T3" fmla="*/ 527 h 527"/>
                    <a:gd name="T4" fmla="*/ 333 w 366"/>
                    <a:gd name="T5" fmla="*/ 527 h 527"/>
                    <a:gd name="T6" fmla="*/ 366 w 366"/>
                    <a:gd name="T7" fmla="*/ 494 h 527"/>
                    <a:gd name="T8" fmla="*/ 366 w 366"/>
                    <a:gd name="T9" fmla="*/ 34 h 527"/>
                    <a:gd name="T10" fmla="*/ 333 w 366"/>
                    <a:gd name="T11" fmla="*/ 0 h 527"/>
                    <a:gd name="T12" fmla="*/ 34 w 366"/>
                    <a:gd name="T13" fmla="*/ 0 h 527"/>
                    <a:gd name="T14" fmla="*/ 0 w 366"/>
                    <a:gd name="T15" fmla="*/ 34 h 527"/>
                    <a:gd name="T16" fmla="*/ 0 w 366"/>
                    <a:gd name="T17" fmla="*/ 494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6" h="527">
                      <a:moveTo>
                        <a:pt x="0" y="494"/>
                      </a:moveTo>
                      <a:cubicBezTo>
                        <a:pt x="0" y="512"/>
                        <a:pt x="15" y="527"/>
                        <a:pt x="34" y="527"/>
                      </a:cubicBezTo>
                      <a:cubicBezTo>
                        <a:pt x="333" y="527"/>
                        <a:pt x="333" y="527"/>
                        <a:pt x="333" y="527"/>
                      </a:cubicBezTo>
                      <a:cubicBezTo>
                        <a:pt x="351" y="527"/>
                        <a:pt x="366" y="512"/>
                        <a:pt x="366" y="494"/>
                      </a:cubicBezTo>
                      <a:cubicBezTo>
                        <a:pt x="366" y="34"/>
                        <a:pt x="366" y="34"/>
                        <a:pt x="366" y="34"/>
                      </a:cubicBezTo>
                      <a:cubicBezTo>
                        <a:pt x="366" y="15"/>
                        <a:pt x="351" y="0"/>
                        <a:pt x="333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lnTo>
                        <a:pt x="0" y="494"/>
                      </a:lnTo>
                      <a:close/>
                    </a:path>
                  </a:pathLst>
                </a:custGeom>
                <a:solidFill>
                  <a:srgbClr val="2D353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278">
                  <a:extLst>
                    <a:ext uri="{FF2B5EF4-FFF2-40B4-BE49-F238E27FC236}">
                      <a16:creationId xmlns:a16="http://schemas.microsoft.com/office/drawing/2014/main" id="{E87FCE54-9F2E-567D-9E21-4DF2FCCB5F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1666" y="2532620"/>
                  <a:ext cx="1842254" cy="272047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81">
                  <a:extLst>
                    <a:ext uri="{FF2B5EF4-FFF2-40B4-BE49-F238E27FC236}">
                      <a16:creationId xmlns:a16="http://schemas.microsoft.com/office/drawing/2014/main" id="{E29AD469-ADCD-6174-597A-CA9BFBB39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5497" y="3457953"/>
                  <a:ext cx="1671773" cy="1718475"/>
                </a:xfrm>
                <a:custGeom>
                  <a:avLst/>
                  <a:gdLst>
                    <a:gd name="T0" fmla="*/ 278 w 283"/>
                    <a:gd name="T1" fmla="*/ 292 h 292"/>
                    <a:gd name="T2" fmla="*/ 5 w 283"/>
                    <a:gd name="T3" fmla="*/ 292 h 292"/>
                    <a:gd name="T4" fmla="*/ 0 w 283"/>
                    <a:gd name="T5" fmla="*/ 287 h 292"/>
                    <a:gd name="T6" fmla="*/ 5 w 283"/>
                    <a:gd name="T7" fmla="*/ 283 h 292"/>
                    <a:gd name="T8" fmla="*/ 274 w 283"/>
                    <a:gd name="T9" fmla="*/ 283 h 292"/>
                    <a:gd name="T10" fmla="*/ 274 w 283"/>
                    <a:gd name="T11" fmla="*/ 5 h 292"/>
                    <a:gd name="T12" fmla="*/ 278 w 283"/>
                    <a:gd name="T13" fmla="*/ 0 h 292"/>
                    <a:gd name="T14" fmla="*/ 283 w 283"/>
                    <a:gd name="T15" fmla="*/ 5 h 292"/>
                    <a:gd name="T16" fmla="*/ 283 w 283"/>
                    <a:gd name="T17" fmla="*/ 287 h 292"/>
                    <a:gd name="T18" fmla="*/ 278 w 283"/>
                    <a:gd name="T19" fmla="*/ 292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3" h="292">
                      <a:moveTo>
                        <a:pt x="278" y="292"/>
                      </a:moveTo>
                      <a:cubicBezTo>
                        <a:pt x="5" y="292"/>
                        <a:pt x="5" y="292"/>
                        <a:pt x="5" y="292"/>
                      </a:cubicBezTo>
                      <a:cubicBezTo>
                        <a:pt x="2" y="292"/>
                        <a:pt x="0" y="290"/>
                        <a:pt x="0" y="287"/>
                      </a:cubicBezTo>
                      <a:cubicBezTo>
                        <a:pt x="0" y="285"/>
                        <a:pt x="2" y="283"/>
                        <a:pt x="5" y="283"/>
                      </a:cubicBezTo>
                      <a:cubicBezTo>
                        <a:pt x="274" y="283"/>
                        <a:pt x="274" y="283"/>
                        <a:pt x="274" y="283"/>
                      </a:cubicBezTo>
                      <a:cubicBezTo>
                        <a:pt x="274" y="5"/>
                        <a:pt x="274" y="5"/>
                        <a:pt x="274" y="5"/>
                      </a:cubicBezTo>
                      <a:cubicBezTo>
                        <a:pt x="274" y="2"/>
                        <a:pt x="276" y="0"/>
                        <a:pt x="278" y="0"/>
                      </a:cubicBezTo>
                      <a:cubicBezTo>
                        <a:pt x="281" y="0"/>
                        <a:pt x="283" y="2"/>
                        <a:pt x="283" y="5"/>
                      </a:cubicBezTo>
                      <a:cubicBezTo>
                        <a:pt x="283" y="287"/>
                        <a:pt x="283" y="287"/>
                        <a:pt x="283" y="287"/>
                      </a:cubicBezTo>
                      <a:cubicBezTo>
                        <a:pt x="283" y="290"/>
                        <a:pt x="281" y="292"/>
                        <a:pt x="278" y="292"/>
                      </a:cubicBezTo>
                      <a:close/>
                    </a:path>
                  </a:pathLst>
                </a:custGeom>
                <a:solidFill>
                  <a:srgbClr val="BCB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82">
                  <a:extLst>
                    <a:ext uri="{FF2B5EF4-FFF2-40B4-BE49-F238E27FC236}">
                      <a16:creationId xmlns:a16="http://schemas.microsoft.com/office/drawing/2014/main" id="{848819D8-4F41-2A27-D931-32E005CD4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7787" y="2822118"/>
                  <a:ext cx="1433892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10"/>
                        <a:pt x="240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10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0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83">
                  <a:extLst>
                    <a:ext uri="{FF2B5EF4-FFF2-40B4-BE49-F238E27FC236}">
                      <a16:creationId xmlns:a16="http://schemas.microsoft.com/office/drawing/2014/main" id="{D1C7D228-3E4A-E965-AAFC-5A5DE4A0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1179" y="2939767"/>
                  <a:ext cx="796900" cy="70061"/>
                </a:xfrm>
                <a:custGeom>
                  <a:avLst/>
                  <a:gdLst>
                    <a:gd name="T0" fmla="*/ 129 w 135"/>
                    <a:gd name="T1" fmla="*/ 0 h 12"/>
                    <a:gd name="T2" fmla="*/ 6 w 135"/>
                    <a:gd name="T3" fmla="*/ 0 h 12"/>
                    <a:gd name="T4" fmla="*/ 0 w 135"/>
                    <a:gd name="T5" fmla="*/ 6 h 12"/>
                    <a:gd name="T6" fmla="*/ 6 w 135"/>
                    <a:gd name="T7" fmla="*/ 12 h 12"/>
                    <a:gd name="T8" fmla="*/ 129 w 135"/>
                    <a:gd name="T9" fmla="*/ 12 h 12"/>
                    <a:gd name="T10" fmla="*/ 135 w 135"/>
                    <a:gd name="T11" fmla="*/ 6 h 12"/>
                    <a:gd name="T12" fmla="*/ 129 w 135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5" h="12">
                      <a:moveTo>
                        <a:pt x="12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2"/>
                        <a:pt x="6" y="12"/>
                      </a:cubicBezTo>
                      <a:cubicBezTo>
                        <a:pt x="129" y="12"/>
                        <a:pt x="129" y="12"/>
                        <a:pt x="129" y="12"/>
                      </a:cubicBezTo>
                      <a:cubicBezTo>
                        <a:pt x="132" y="12"/>
                        <a:pt x="135" y="9"/>
                        <a:pt x="135" y="6"/>
                      </a:cubicBezTo>
                      <a:cubicBezTo>
                        <a:pt x="135" y="3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84">
                  <a:extLst>
                    <a:ext uri="{FF2B5EF4-FFF2-40B4-BE49-F238E27FC236}">
                      <a16:creationId xmlns:a16="http://schemas.microsoft.com/office/drawing/2014/main" id="{74938A8E-9D0C-E32E-8036-6FE98D070C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2836" y="2945054"/>
                  <a:ext cx="377966" cy="64773"/>
                </a:xfrm>
                <a:custGeom>
                  <a:avLst/>
                  <a:gdLst>
                    <a:gd name="T0" fmla="*/ 59 w 64"/>
                    <a:gd name="T1" fmla="*/ 0 h 11"/>
                    <a:gd name="T2" fmla="*/ 6 w 64"/>
                    <a:gd name="T3" fmla="*/ 0 h 11"/>
                    <a:gd name="T4" fmla="*/ 0 w 64"/>
                    <a:gd name="T5" fmla="*/ 5 h 11"/>
                    <a:gd name="T6" fmla="*/ 6 w 64"/>
                    <a:gd name="T7" fmla="*/ 11 h 11"/>
                    <a:gd name="T8" fmla="*/ 59 w 64"/>
                    <a:gd name="T9" fmla="*/ 11 h 11"/>
                    <a:gd name="T10" fmla="*/ 64 w 64"/>
                    <a:gd name="T11" fmla="*/ 5 h 11"/>
                    <a:gd name="T12" fmla="*/ 59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1"/>
                        <a:pt x="6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2" y="11"/>
                        <a:pt x="64" y="8"/>
                        <a:pt x="64" y="5"/>
                      </a:cubicBezTo>
                      <a:cubicBezTo>
                        <a:pt x="64" y="2"/>
                        <a:pt x="62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85">
                  <a:extLst>
                    <a:ext uri="{FF2B5EF4-FFF2-40B4-BE49-F238E27FC236}">
                      <a16:creationId xmlns:a16="http://schemas.microsoft.com/office/drawing/2014/main" id="{C94323F8-D641-4420-8AD5-C5B723CE4A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7787" y="3057417"/>
                  <a:ext cx="1433892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10"/>
                        <a:pt x="241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1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6">
                  <a:extLst>
                    <a:ext uri="{FF2B5EF4-FFF2-40B4-BE49-F238E27FC236}">
                      <a16:creationId xmlns:a16="http://schemas.microsoft.com/office/drawing/2014/main" id="{8733ECAA-CFDB-DC39-1048-2D706891E1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82008" y="3192251"/>
                  <a:ext cx="377966" cy="59485"/>
                </a:xfrm>
                <a:custGeom>
                  <a:avLst/>
                  <a:gdLst>
                    <a:gd name="T0" fmla="*/ 64 w 64"/>
                    <a:gd name="T1" fmla="*/ 5 h 10"/>
                    <a:gd name="T2" fmla="*/ 58 w 64"/>
                    <a:gd name="T3" fmla="*/ 10 h 10"/>
                    <a:gd name="T4" fmla="*/ 6 w 64"/>
                    <a:gd name="T5" fmla="*/ 10 h 10"/>
                    <a:gd name="T6" fmla="*/ 0 w 64"/>
                    <a:gd name="T7" fmla="*/ 5 h 10"/>
                    <a:gd name="T8" fmla="*/ 0 w 64"/>
                    <a:gd name="T9" fmla="*/ 5 h 10"/>
                    <a:gd name="T10" fmla="*/ 6 w 64"/>
                    <a:gd name="T11" fmla="*/ 0 h 10"/>
                    <a:gd name="T12" fmla="*/ 58 w 64"/>
                    <a:gd name="T13" fmla="*/ 0 h 10"/>
                    <a:gd name="T14" fmla="*/ 64 w 64"/>
                    <a:gd name="T15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0">
                      <a:moveTo>
                        <a:pt x="64" y="5"/>
                      </a:moveTo>
                      <a:cubicBezTo>
                        <a:pt x="64" y="8"/>
                        <a:pt x="61" y="10"/>
                        <a:pt x="5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3" y="10"/>
                        <a:pt x="0" y="8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1" y="0"/>
                        <a:pt x="64" y="2"/>
                        <a:pt x="64" y="5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87">
                  <a:extLst>
                    <a:ext uri="{FF2B5EF4-FFF2-40B4-BE49-F238E27FC236}">
                      <a16:creationId xmlns:a16="http://schemas.microsoft.com/office/drawing/2014/main" id="{6C917361-6CAB-C08A-6982-AADF61D88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7787" y="3192251"/>
                  <a:ext cx="371358" cy="59485"/>
                </a:xfrm>
                <a:custGeom>
                  <a:avLst/>
                  <a:gdLst>
                    <a:gd name="T0" fmla="*/ 58 w 63"/>
                    <a:gd name="T1" fmla="*/ 0 h 10"/>
                    <a:gd name="T2" fmla="*/ 5 w 63"/>
                    <a:gd name="T3" fmla="*/ 0 h 10"/>
                    <a:gd name="T4" fmla="*/ 0 w 63"/>
                    <a:gd name="T5" fmla="*/ 5 h 10"/>
                    <a:gd name="T6" fmla="*/ 5 w 63"/>
                    <a:gd name="T7" fmla="*/ 10 h 10"/>
                    <a:gd name="T8" fmla="*/ 58 w 63"/>
                    <a:gd name="T9" fmla="*/ 10 h 10"/>
                    <a:gd name="T10" fmla="*/ 63 w 63"/>
                    <a:gd name="T11" fmla="*/ 5 h 10"/>
                    <a:gd name="T12" fmla="*/ 58 w 63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0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8"/>
                        <a:pt x="2" y="10"/>
                        <a:pt x="5" y="10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61" y="10"/>
                        <a:pt x="63" y="8"/>
                        <a:pt x="63" y="5"/>
                      </a:cubicBezTo>
                      <a:cubicBezTo>
                        <a:pt x="63" y="2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288">
                  <a:extLst>
                    <a:ext uri="{FF2B5EF4-FFF2-40B4-BE49-F238E27FC236}">
                      <a16:creationId xmlns:a16="http://schemas.microsoft.com/office/drawing/2014/main" id="{3D333B78-C72E-D2FE-3DC3-03D3D690F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45893" y="3357488"/>
                  <a:ext cx="1433892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1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1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89">
                  <a:extLst>
                    <a:ext uri="{FF2B5EF4-FFF2-40B4-BE49-F238E27FC236}">
                      <a16:creationId xmlns:a16="http://schemas.microsoft.com/office/drawing/2014/main" id="{E3F67EA2-B750-804F-0F37-ACF144D1F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3475138"/>
                  <a:ext cx="796900" cy="64773"/>
                </a:xfrm>
                <a:custGeom>
                  <a:avLst/>
                  <a:gdLst>
                    <a:gd name="T0" fmla="*/ 130 w 135"/>
                    <a:gd name="T1" fmla="*/ 0 h 11"/>
                    <a:gd name="T2" fmla="*/ 6 w 135"/>
                    <a:gd name="T3" fmla="*/ 0 h 11"/>
                    <a:gd name="T4" fmla="*/ 0 w 135"/>
                    <a:gd name="T5" fmla="*/ 6 h 11"/>
                    <a:gd name="T6" fmla="*/ 6 w 135"/>
                    <a:gd name="T7" fmla="*/ 11 h 11"/>
                    <a:gd name="T8" fmla="*/ 130 w 135"/>
                    <a:gd name="T9" fmla="*/ 11 h 11"/>
                    <a:gd name="T10" fmla="*/ 135 w 135"/>
                    <a:gd name="T11" fmla="*/ 6 h 11"/>
                    <a:gd name="T12" fmla="*/ 130 w 135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5" h="11">
                      <a:moveTo>
                        <a:pt x="130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130" y="11"/>
                        <a:pt x="130" y="11"/>
                        <a:pt x="130" y="11"/>
                      </a:cubicBezTo>
                      <a:cubicBezTo>
                        <a:pt x="133" y="11"/>
                        <a:pt x="135" y="9"/>
                        <a:pt x="135" y="6"/>
                      </a:cubicBezTo>
                      <a:cubicBezTo>
                        <a:pt x="135" y="2"/>
                        <a:pt x="133" y="0"/>
                        <a:pt x="130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90">
                  <a:extLst>
                    <a:ext uri="{FF2B5EF4-FFF2-40B4-BE49-F238E27FC236}">
                      <a16:creationId xmlns:a16="http://schemas.microsoft.com/office/drawing/2014/main" id="{367AFBAB-4E14-15A6-578A-080E327A7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07550" y="3475138"/>
                  <a:ext cx="371358" cy="64773"/>
                </a:xfrm>
                <a:custGeom>
                  <a:avLst/>
                  <a:gdLst>
                    <a:gd name="T0" fmla="*/ 58 w 63"/>
                    <a:gd name="T1" fmla="*/ 0 h 11"/>
                    <a:gd name="T2" fmla="*/ 5 w 63"/>
                    <a:gd name="T3" fmla="*/ 0 h 11"/>
                    <a:gd name="T4" fmla="*/ 0 w 63"/>
                    <a:gd name="T5" fmla="*/ 6 h 11"/>
                    <a:gd name="T6" fmla="*/ 5 w 63"/>
                    <a:gd name="T7" fmla="*/ 11 h 11"/>
                    <a:gd name="T8" fmla="*/ 58 w 63"/>
                    <a:gd name="T9" fmla="*/ 11 h 11"/>
                    <a:gd name="T10" fmla="*/ 63 w 63"/>
                    <a:gd name="T11" fmla="*/ 6 h 11"/>
                    <a:gd name="T12" fmla="*/ 58 w 63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1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3" y="9"/>
                        <a:pt x="63" y="6"/>
                      </a:cubicBezTo>
                      <a:cubicBezTo>
                        <a:pt x="63" y="3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291">
                  <a:extLst>
                    <a:ext uri="{FF2B5EF4-FFF2-40B4-BE49-F238E27FC236}">
                      <a16:creationId xmlns:a16="http://schemas.microsoft.com/office/drawing/2014/main" id="{4E07425A-CB34-E6F8-A59C-F7E6EAF7E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51179" y="3592787"/>
                  <a:ext cx="1435214" cy="71383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0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0" y="0"/>
                        <a:pt x="243" y="3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292">
                  <a:extLst>
                    <a:ext uri="{FF2B5EF4-FFF2-40B4-BE49-F238E27FC236}">
                      <a16:creationId xmlns:a16="http://schemas.microsoft.com/office/drawing/2014/main" id="{B869D1D6-7EA8-4077-602A-4EFAAA0295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6721" y="3722334"/>
                  <a:ext cx="371358" cy="64773"/>
                </a:xfrm>
                <a:custGeom>
                  <a:avLst/>
                  <a:gdLst>
                    <a:gd name="T0" fmla="*/ 63 w 63"/>
                    <a:gd name="T1" fmla="*/ 6 h 11"/>
                    <a:gd name="T2" fmla="*/ 58 w 63"/>
                    <a:gd name="T3" fmla="*/ 11 h 11"/>
                    <a:gd name="T4" fmla="*/ 5 w 63"/>
                    <a:gd name="T5" fmla="*/ 11 h 11"/>
                    <a:gd name="T6" fmla="*/ 0 w 63"/>
                    <a:gd name="T7" fmla="*/ 6 h 11"/>
                    <a:gd name="T8" fmla="*/ 0 w 63"/>
                    <a:gd name="T9" fmla="*/ 6 h 11"/>
                    <a:gd name="T10" fmla="*/ 5 w 63"/>
                    <a:gd name="T11" fmla="*/ 0 h 11"/>
                    <a:gd name="T12" fmla="*/ 58 w 63"/>
                    <a:gd name="T13" fmla="*/ 0 h 11"/>
                    <a:gd name="T14" fmla="*/ 63 w 63"/>
                    <a:gd name="T15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3" h="11">
                      <a:moveTo>
                        <a:pt x="63" y="6"/>
                      </a:moveTo>
                      <a:cubicBezTo>
                        <a:pt x="63" y="9"/>
                        <a:pt x="61" y="11"/>
                        <a:pt x="58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1" y="0"/>
                        <a:pt x="63" y="3"/>
                        <a:pt x="6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293">
                  <a:extLst>
                    <a:ext uri="{FF2B5EF4-FFF2-40B4-BE49-F238E27FC236}">
                      <a16:creationId xmlns:a16="http://schemas.microsoft.com/office/drawing/2014/main" id="{461D120C-C9B6-2FD3-1CFE-5678AE77C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45893" y="3722334"/>
                  <a:ext cx="377966" cy="64773"/>
                </a:xfrm>
                <a:custGeom>
                  <a:avLst/>
                  <a:gdLst>
                    <a:gd name="T0" fmla="*/ 58 w 64"/>
                    <a:gd name="T1" fmla="*/ 0 h 11"/>
                    <a:gd name="T2" fmla="*/ 5 w 64"/>
                    <a:gd name="T3" fmla="*/ 0 h 11"/>
                    <a:gd name="T4" fmla="*/ 0 w 64"/>
                    <a:gd name="T5" fmla="*/ 6 h 11"/>
                    <a:gd name="T6" fmla="*/ 5 w 64"/>
                    <a:gd name="T7" fmla="*/ 11 h 11"/>
                    <a:gd name="T8" fmla="*/ 58 w 64"/>
                    <a:gd name="T9" fmla="*/ 11 h 11"/>
                    <a:gd name="T10" fmla="*/ 64 w 64"/>
                    <a:gd name="T11" fmla="*/ 6 h 11"/>
                    <a:gd name="T12" fmla="*/ 58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4" y="9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294">
                  <a:extLst>
                    <a:ext uri="{FF2B5EF4-FFF2-40B4-BE49-F238E27FC236}">
                      <a16:creationId xmlns:a16="http://schemas.microsoft.com/office/drawing/2014/main" id="{A0DB6910-7301-5AFC-4D7C-C47956E11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4576284"/>
                  <a:ext cx="1435214" cy="70061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0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0" y="0"/>
                        <a:pt x="243" y="2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295">
                  <a:extLst>
                    <a:ext uri="{FF2B5EF4-FFF2-40B4-BE49-F238E27FC236}">
                      <a16:creationId xmlns:a16="http://schemas.microsoft.com/office/drawing/2014/main" id="{3E4386BD-2091-85FC-B92C-9DA9F4D1B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3999" y="4693934"/>
                  <a:ext cx="796900" cy="64773"/>
                </a:xfrm>
                <a:custGeom>
                  <a:avLst/>
                  <a:gdLst>
                    <a:gd name="T0" fmla="*/ 129 w 135"/>
                    <a:gd name="T1" fmla="*/ 0 h 11"/>
                    <a:gd name="T2" fmla="*/ 6 w 135"/>
                    <a:gd name="T3" fmla="*/ 0 h 11"/>
                    <a:gd name="T4" fmla="*/ 0 w 135"/>
                    <a:gd name="T5" fmla="*/ 5 h 11"/>
                    <a:gd name="T6" fmla="*/ 6 w 135"/>
                    <a:gd name="T7" fmla="*/ 11 h 11"/>
                    <a:gd name="T8" fmla="*/ 129 w 135"/>
                    <a:gd name="T9" fmla="*/ 11 h 11"/>
                    <a:gd name="T10" fmla="*/ 135 w 135"/>
                    <a:gd name="T11" fmla="*/ 5 h 11"/>
                    <a:gd name="T12" fmla="*/ 129 w 135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5" h="11">
                      <a:moveTo>
                        <a:pt x="12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129" y="11"/>
                        <a:pt x="129" y="11"/>
                        <a:pt x="129" y="11"/>
                      </a:cubicBezTo>
                      <a:cubicBezTo>
                        <a:pt x="132" y="11"/>
                        <a:pt x="135" y="9"/>
                        <a:pt x="135" y="5"/>
                      </a:cubicBezTo>
                      <a:cubicBezTo>
                        <a:pt x="135" y="2"/>
                        <a:pt x="132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Freeform 296">
                  <a:extLst>
                    <a:ext uri="{FF2B5EF4-FFF2-40B4-BE49-F238E27FC236}">
                      <a16:creationId xmlns:a16="http://schemas.microsoft.com/office/drawing/2014/main" id="{F336560E-A104-5AD3-1586-4F5A9EC340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5656" y="4693934"/>
                  <a:ext cx="377966" cy="64773"/>
                </a:xfrm>
                <a:custGeom>
                  <a:avLst/>
                  <a:gdLst>
                    <a:gd name="T0" fmla="*/ 59 w 64"/>
                    <a:gd name="T1" fmla="*/ 0 h 11"/>
                    <a:gd name="T2" fmla="*/ 6 w 64"/>
                    <a:gd name="T3" fmla="*/ 0 h 11"/>
                    <a:gd name="T4" fmla="*/ 0 w 64"/>
                    <a:gd name="T5" fmla="*/ 6 h 11"/>
                    <a:gd name="T6" fmla="*/ 6 w 64"/>
                    <a:gd name="T7" fmla="*/ 11 h 11"/>
                    <a:gd name="T8" fmla="*/ 59 w 64"/>
                    <a:gd name="T9" fmla="*/ 11 h 11"/>
                    <a:gd name="T10" fmla="*/ 64 w 64"/>
                    <a:gd name="T11" fmla="*/ 6 h 11"/>
                    <a:gd name="T12" fmla="*/ 59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9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2" y="11"/>
                        <a:pt x="64" y="9"/>
                        <a:pt x="64" y="6"/>
                      </a:cubicBezTo>
                      <a:cubicBezTo>
                        <a:pt x="64" y="3"/>
                        <a:pt x="62" y="0"/>
                        <a:pt x="59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 297">
                  <a:extLst>
                    <a:ext uri="{FF2B5EF4-FFF2-40B4-BE49-F238E27FC236}">
                      <a16:creationId xmlns:a16="http://schemas.microsoft.com/office/drawing/2014/main" id="{2923E08E-6F3E-4FE8-24CA-4A32FACEB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4811583"/>
                  <a:ext cx="1435214" cy="71383"/>
                </a:xfrm>
                <a:custGeom>
                  <a:avLst/>
                  <a:gdLst>
                    <a:gd name="T0" fmla="*/ 243 w 243"/>
                    <a:gd name="T1" fmla="*/ 6 h 12"/>
                    <a:gd name="T2" fmla="*/ 237 w 243"/>
                    <a:gd name="T3" fmla="*/ 12 h 12"/>
                    <a:gd name="T4" fmla="*/ 6 w 243"/>
                    <a:gd name="T5" fmla="*/ 12 h 12"/>
                    <a:gd name="T6" fmla="*/ 0 w 243"/>
                    <a:gd name="T7" fmla="*/ 6 h 12"/>
                    <a:gd name="T8" fmla="*/ 0 w 243"/>
                    <a:gd name="T9" fmla="*/ 6 h 12"/>
                    <a:gd name="T10" fmla="*/ 6 w 243"/>
                    <a:gd name="T11" fmla="*/ 0 h 12"/>
                    <a:gd name="T12" fmla="*/ 237 w 243"/>
                    <a:gd name="T13" fmla="*/ 0 h 12"/>
                    <a:gd name="T14" fmla="*/ 243 w 243"/>
                    <a:gd name="T15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3" h="12">
                      <a:moveTo>
                        <a:pt x="243" y="6"/>
                      </a:moveTo>
                      <a:cubicBezTo>
                        <a:pt x="243" y="9"/>
                        <a:pt x="241" y="12"/>
                        <a:pt x="23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237" y="0"/>
                        <a:pt x="237" y="0"/>
                        <a:pt x="237" y="0"/>
                      </a:cubicBezTo>
                      <a:cubicBezTo>
                        <a:pt x="241" y="0"/>
                        <a:pt x="243" y="2"/>
                        <a:pt x="243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 298">
                  <a:extLst>
                    <a:ext uri="{FF2B5EF4-FFF2-40B4-BE49-F238E27FC236}">
                      <a16:creationId xmlns:a16="http://schemas.microsoft.com/office/drawing/2014/main" id="{C308D013-43EC-114D-CA20-8CBB43DC0C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64828" y="4941130"/>
                  <a:ext cx="377966" cy="64773"/>
                </a:xfrm>
                <a:custGeom>
                  <a:avLst/>
                  <a:gdLst>
                    <a:gd name="T0" fmla="*/ 64 w 64"/>
                    <a:gd name="T1" fmla="*/ 6 h 11"/>
                    <a:gd name="T2" fmla="*/ 58 w 64"/>
                    <a:gd name="T3" fmla="*/ 11 h 11"/>
                    <a:gd name="T4" fmla="*/ 6 w 64"/>
                    <a:gd name="T5" fmla="*/ 11 h 11"/>
                    <a:gd name="T6" fmla="*/ 0 w 64"/>
                    <a:gd name="T7" fmla="*/ 6 h 11"/>
                    <a:gd name="T8" fmla="*/ 0 w 64"/>
                    <a:gd name="T9" fmla="*/ 6 h 11"/>
                    <a:gd name="T10" fmla="*/ 6 w 64"/>
                    <a:gd name="T11" fmla="*/ 0 h 11"/>
                    <a:gd name="T12" fmla="*/ 58 w 64"/>
                    <a:gd name="T13" fmla="*/ 0 h 11"/>
                    <a:gd name="T14" fmla="*/ 64 w 64"/>
                    <a:gd name="T15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1">
                      <a:moveTo>
                        <a:pt x="64" y="6"/>
                      </a:moveTo>
                      <a:cubicBezTo>
                        <a:pt x="64" y="9"/>
                        <a:pt x="61" y="11"/>
                        <a:pt x="58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61" y="0"/>
                        <a:pt x="64" y="3"/>
                        <a:pt x="64" y="6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299">
                  <a:extLst>
                    <a:ext uri="{FF2B5EF4-FFF2-40B4-BE49-F238E27FC236}">
                      <a16:creationId xmlns:a16="http://schemas.microsoft.com/office/drawing/2014/main" id="{BE43CEBB-003C-0A72-A513-96CA9B55E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39286" y="4941130"/>
                  <a:ext cx="372680" cy="64773"/>
                </a:xfrm>
                <a:custGeom>
                  <a:avLst/>
                  <a:gdLst>
                    <a:gd name="T0" fmla="*/ 58 w 63"/>
                    <a:gd name="T1" fmla="*/ 0 h 11"/>
                    <a:gd name="T2" fmla="*/ 5 w 63"/>
                    <a:gd name="T3" fmla="*/ 0 h 11"/>
                    <a:gd name="T4" fmla="*/ 0 w 63"/>
                    <a:gd name="T5" fmla="*/ 6 h 11"/>
                    <a:gd name="T6" fmla="*/ 5 w 63"/>
                    <a:gd name="T7" fmla="*/ 11 h 11"/>
                    <a:gd name="T8" fmla="*/ 58 w 63"/>
                    <a:gd name="T9" fmla="*/ 11 h 11"/>
                    <a:gd name="T10" fmla="*/ 63 w 63"/>
                    <a:gd name="T11" fmla="*/ 6 h 11"/>
                    <a:gd name="T12" fmla="*/ 58 w 63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1">
                      <a:moveTo>
                        <a:pt x="58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9"/>
                        <a:pt x="2" y="11"/>
                        <a:pt x="5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3" y="9"/>
                        <a:pt x="63" y="6"/>
                      </a:cubicBezTo>
                      <a:cubicBezTo>
                        <a:pt x="63" y="3"/>
                        <a:pt x="61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8FD4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300">
                  <a:extLst>
                    <a:ext uri="{FF2B5EF4-FFF2-40B4-BE49-F238E27FC236}">
                      <a16:creationId xmlns:a16="http://schemas.microsoft.com/office/drawing/2014/main" id="{CB752A3B-09AF-7036-9CE9-4E65D3FD0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69681" y="3875675"/>
                  <a:ext cx="1392924" cy="606754"/>
                </a:xfrm>
                <a:custGeom>
                  <a:avLst/>
                  <a:gdLst>
                    <a:gd name="T0" fmla="*/ 5 w 236"/>
                    <a:gd name="T1" fmla="*/ 103 h 103"/>
                    <a:gd name="T2" fmla="*/ 2 w 236"/>
                    <a:gd name="T3" fmla="*/ 102 h 103"/>
                    <a:gd name="T4" fmla="*/ 2 w 236"/>
                    <a:gd name="T5" fmla="*/ 95 h 103"/>
                    <a:gd name="T6" fmla="*/ 63 w 236"/>
                    <a:gd name="T7" fmla="*/ 29 h 103"/>
                    <a:gd name="T8" fmla="*/ 69 w 236"/>
                    <a:gd name="T9" fmla="*/ 28 h 103"/>
                    <a:gd name="T10" fmla="*/ 145 w 236"/>
                    <a:gd name="T11" fmla="*/ 80 h 103"/>
                    <a:gd name="T12" fmla="*/ 228 w 236"/>
                    <a:gd name="T13" fmla="*/ 1 h 103"/>
                    <a:gd name="T14" fmla="*/ 235 w 236"/>
                    <a:gd name="T15" fmla="*/ 2 h 103"/>
                    <a:gd name="T16" fmla="*/ 235 w 236"/>
                    <a:gd name="T17" fmla="*/ 8 h 103"/>
                    <a:gd name="T18" fmla="*/ 148 w 236"/>
                    <a:gd name="T19" fmla="*/ 90 h 103"/>
                    <a:gd name="T20" fmla="*/ 143 w 236"/>
                    <a:gd name="T21" fmla="*/ 90 h 103"/>
                    <a:gd name="T22" fmla="*/ 67 w 236"/>
                    <a:gd name="T23" fmla="*/ 38 h 103"/>
                    <a:gd name="T24" fmla="*/ 8 w 236"/>
                    <a:gd name="T25" fmla="*/ 101 h 103"/>
                    <a:gd name="T26" fmla="*/ 5 w 236"/>
                    <a:gd name="T2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6" h="103">
                      <a:moveTo>
                        <a:pt x="5" y="103"/>
                      </a:moveTo>
                      <a:cubicBezTo>
                        <a:pt x="4" y="103"/>
                        <a:pt x="3" y="102"/>
                        <a:pt x="2" y="102"/>
                      </a:cubicBezTo>
                      <a:cubicBezTo>
                        <a:pt x="0" y="100"/>
                        <a:pt x="0" y="97"/>
                        <a:pt x="2" y="95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5" y="27"/>
                        <a:pt x="68" y="27"/>
                        <a:pt x="69" y="28"/>
                      </a:cubicBezTo>
                      <a:cubicBezTo>
                        <a:pt x="145" y="80"/>
                        <a:pt x="145" y="80"/>
                        <a:pt x="145" y="80"/>
                      </a:cubicBezTo>
                      <a:cubicBezTo>
                        <a:pt x="228" y="1"/>
                        <a:pt x="228" y="1"/>
                        <a:pt x="228" y="1"/>
                      </a:cubicBezTo>
                      <a:cubicBezTo>
                        <a:pt x="230" y="0"/>
                        <a:pt x="233" y="0"/>
                        <a:pt x="235" y="2"/>
                      </a:cubicBezTo>
                      <a:cubicBezTo>
                        <a:pt x="236" y="3"/>
                        <a:pt x="236" y="6"/>
                        <a:pt x="235" y="8"/>
                      </a:cubicBezTo>
                      <a:cubicBezTo>
                        <a:pt x="148" y="90"/>
                        <a:pt x="148" y="90"/>
                        <a:pt x="148" y="90"/>
                      </a:cubicBezTo>
                      <a:cubicBezTo>
                        <a:pt x="147" y="91"/>
                        <a:pt x="145" y="91"/>
                        <a:pt x="143" y="90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8" y="101"/>
                        <a:pt x="8" y="101"/>
                        <a:pt x="8" y="101"/>
                      </a:cubicBezTo>
                      <a:cubicBezTo>
                        <a:pt x="7" y="102"/>
                        <a:pt x="6" y="103"/>
                        <a:pt x="5" y="103"/>
                      </a:cubicBezTo>
                      <a:close/>
                    </a:path>
                  </a:pathLst>
                </a:custGeom>
                <a:solidFill>
                  <a:srgbClr val="FF7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 301">
                  <a:extLst>
                    <a:ext uri="{FF2B5EF4-FFF2-40B4-BE49-F238E27FC236}">
                      <a16:creationId xmlns:a16="http://schemas.microsoft.com/office/drawing/2014/main" id="{C6C52998-E62A-4FFB-CD81-E5A3C1326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181569" y="3993325"/>
                  <a:ext cx="171803" cy="165238"/>
                </a:xfrm>
                <a:prstGeom prst="ellipse">
                  <a:avLst/>
                </a:prstGeom>
                <a:solidFill>
                  <a:srgbClr val="FF7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Oval 302">
                  <a:extLst>
                    <a:ext uri="{FF2B5EF4-FFF2-40B4-BE49-F238E27FC236}">
                      <a16:creationId xmlns:a16="http://schemas.microsoft.com/office/drawing/2014/main" id="{5579DB10-01C9-A7F3-F6E5-BEB759B11C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59974" y="4276212"/>
                  <a:ext cx="171803" cy="163916"/>
                </a:xfrm>
                <a:prstGeom prst="ellipse">
                  <a:avLst/>
                </a:prstGeom>
                <a:solidFill>
                  <a:srgbClr val="FF7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" name="Group 38">
                <a:extLst>
                  <a:ext uri="{FF2B5EF4-FFF2-40B4-BE49-F238E27FC236}">
                    <a16:creationId xmlns:a16="http://schemas.microsoft.com/office/drawing/2014/main" id="{236FF4EE-8944-C31B-98F8-8C1BBDE61EA0}"/>
                  </a:ext>
                </a:extLst>
              </p:cNvPr>
              <p:cNvGrpSpPr/>
              <p:nvPr/>
            </p:nvGrpSpPr>
            <p:grpSpPr>
              <a:xfrm>
                <a:off x="4560555" y="3352555"/>
                <a:ext cx="1738194" cy="1732839"/>
                <a:chOff x="131763" y="111125"/>
                <a:chExt cx="3802063" cy="3789363"/>
              </a:xfrm>
            </p:grpSpPr>
            <p:sp>
              <p:nvSpPr>
                <p:cNvPr id="68" name="Freeform 5">
                  <a:extLst>
                    <a:ext uri="{FF2B5EF4-FFF2-40B4-BE49-F238E27FC236}">
                      <a16:creationId xmlns:a16="http://schemas.microsoft.com/office/drawing/2014/main" id="{659C734D-3D02-2373-CC79-BE5A89979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4838" y="1930400"/>
                  <a:ext cx="447675" cy="460375"/>
                </a:xfrm>
                <a:custGeom>
                  <a:avLst/>
                  <a:gdLst>
                    <a:gd name="T0" fmla="*/ 11 w 65"/>
                    <a:gd name="T1" fmla="*/ 0 h 67"/>
                    <a:gd name="T2" fmla="*/ 2 w 65"/>
                    <a:gd name="T3" fmla="*/ 8 h 67"/>
                    <a:gd name="T4" fmla="*/ 2 w 65"/>
                    <a:gd name="T5" fmla="*/ 18 h 67"/>
                    <a:gd name="T6" fmla="*/ 52 w 65"/>
                    <a:gd name="T7" fmla="*/ 67 h 67"/>
                    <a:gd name="T8" fmla="*/ 65 w 65"/>
                    <a:gd name="T9" fmla="*/ 54 h 67"/>
                    <a:gd name="T10" fmla="*/ 11 w 65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67">
                      <a:moveTo>
                        <a:pt x="11" y="0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1"/>
                        <a:pt x="0" y="15"/>
                        <a:pt x="2" y="18"/>
                      </a:cubicBezTo>
                      <a:cubicBezTo>
                        <a:pt x="52" y="67"/>
                        <a:pt x="52" y="67"/>
                        <a:pt x="52" y="67"/>
                      </a:cubicBezTo>
                      <a:cubicBezTo>
                        <a:pt x="65" y="54"/>
                        <a:pt x="65" y="54"/>
                        <a:pt x="65" y="54"/>
                      </a:cubicBez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">
                  <a:extLst>
                    <a:ext uri="{FF2B5EF4-FFF2-40B4-BE49-F238E27FC236}">
                      <a16:creationId xmlns:a16="http://schemas.microsoft.com/office/drawing/2014/main" id="{1497D384-DF89-C367-A290-CCC3D4FBDF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138" y="2301875"/>
                  <a:ext cx="1597025" cy="1598613"/>
                </a:xfrm>
                <a:custGeom>
                  <a:avLst/>
                  <a:gdLst>
                    <a:gd name="T0" fmla="*/ 17 w 232"/>
                    <a:gd name="T1" fmla="*/ 13 h 232"/>
                    <a:gd name="T2" fmla="*/ 2 w 232"/>
                    <a:gd name="T3" fmla="*/ 28 h 232"/>
                    <a:gd name="T4" fmla="*/ 2 w 232"/>
                    <a:gd name="T5" fmla="*/ 37 h 232"/>
                    <a:gd name="T6" fmla="*/ 194 w 232"/>
                    <a:gd name="T7" fmla="*/ 229 h 232"/>
                    <a:gd name="T8" fmla="*/ 204 w 232"/>
                    <a:gd name="T9" fmla="*/ 229 h 232"/>
                    <a:gd name="T10" fmla="*/ 232 w 232"/>
                    <a:gd name="T11" fmla="*/ 201 h 232"/>
                    <a:gd name="T12" fmla="*/ 38 w 232"/>
                    <a:gd name="T13" fmla="*/ 8 h 232"/>
                    <a:gd name="T14" fmla="*/ 30 w 232"/>
                    <a:gd name="T15" fmla="*/ 0 h 232"/>
                    <a:gd name="T16" fmla="*/ 17 w 232"/>
                    <a:gd name="T17" fmla="*/ 13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2" h="232">
                      <a:moveTo>
                        <a:pt x="17" y="13"/>
                      </a:move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0" y="31"/>
                        <a:pt x="0" y="35"/>
                        <a:pt x="2" y="37"/>
                      </a:cubicBezTo>
                      <a:cubicBezTo>
                        <a:pt x="194" y="229"/>
                        <a:pt x="194" y="229"/>
                        <a:pt x="194" y="229"/>
                      </a:cubicBezTo>
                      <a:cubicBezTo>
                        <a:pt x="197" y="232"/>
                        <a:pt x="201" y="232"/>
                        <a:pt x="204" y="229"/>
                      </a:cubicBezTo>
                      <a:cubicBezTo>
                        <a:pt x="232" y="201"/>
                        <a:pt x="232" y="201"/>
                        <a:pt x="232" y="201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0" y="0"/>
                        <a:pt x="30" y="0"/>
                        <a:pt x="30" y="0"/>
                      </a:cubicBezTo>
                      <a:lnTo>
                        <a:pt x="17" y="13"/>
                      </a:lnTo>
                      <a:close/>
                    </a:path>
                  </a:pathLst>
                </a:cu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7">
                  <a:extLst>
                    <a:ext uri="{FF2B5EF4-FFF2-40B4-BE49-F238E27FC236}">
                      <a16:creationId xmlns:a16="http://schemas.microsoft.com/office/drawing/2014/main" id="{C52CAEDA-516A-359E-5696-61B7FDC76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038" y="1839913"/>
                  <a:ext cx="474663" cy="461963"/>
                </a:xfrm>
                <a:custGeom>
                  <a:avLst/>
                  <a:gdLst>
                    <a:gd name="T0" fmla="*/ 69 w 69"/>
                    <a:gd name="T1" fmla="*/ 52 h 67"/>
                    <a:gd name="T2" fmla="*/ 20 w 69"/>
                    <a:gd name="T3" fmla="*/ 2 h 67"/>
                    <a:gd name="T4" fmla="*/ 10 w 69"/>
                    <a:gd name="T5" fmla="*/ 2 h 67"/>
                    <a:gd name="T6" fmla="*/ 0 w 69"/>
                    <a:gd name="T7" fmla="*/ 13 h 67"/>
                    <a:gd name="T8" fmla="*/ 54 w 69"/>
                    <a:gd name="T9" fmla="*/ 67 h 67"/>
                    <a:gd name="T10" fmla="*/ 69 w 69"/>
                    <a:gd name="T11" fmla="*/ 5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" h="67">
                      <a:moveTo>
                        <a:pt x="69" y="52"/>
                      </a:move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7" y="0"/>
                        <a:pt x="13" y="0"/>
                        <a:pt x="1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lnTo>
                        <a:pt x="69" y="52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8">
                  <a:extLst>
                    <a:ext uri="{FF2B5EF4-FFF2-40B4-BE49-F238E27FC236}">
                      <a16:creationId xmlns:a16="http://schemas.microsoft.com/office/drawing/2014/main" id="{EBEB7C97-351B-F277-0D61-DE53F5E3A1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513" y="2074863"/>
                  <a:ext cx="1611313" cy="1611313"/>
                </a:xfrm>
                <a:custGeom>
                  <a:avLst/>
                  <a:gdLst>
                    <a:gd name="T0" fmla="*/ 30 w 234"/>
                    <a:gd name="T1" fmla="*/ 3 h 234"/>
                    <a:gd name="T2" fmla="*/ 15 w 234"/>
                    <a:gd name="T3" fmla="*/ 18 h 234"/>
                    <a:gd name="T4" fmla="*/ 0 w 234"/>
                    <a:gd name="T5" fmla="*/ 33 h 234"/>
                    <a:gd name="T6" fmla="*/ 8 w 234"/>
                    <a:gd name="T7" fmla="*/ 41 h 234"/>
                    <a:gd name="T8" fmla="*/ 202 w 234"/>
                    <a:gd name="T9" fmla="*/ 234 h 234"/>
                    <a:gd name="T10" fmla="*/ 232 w 234"/>
                    <a:gd name="T11" fmla="*/ 204 h 234"/>
                    <a:gd name="T12" fmla="*/ 232 w 234"/>
                    <a:gd name="T13" fmla="*/ 195 h 234"/>
                    <a:gd name="T14" fmla="*/ 40 w 234"/>
                    <a:gd name="T15" fmla="*/ 3 h 234"/>
                    <a:gd name="T16" fmla="*/ 30 w 234"/>
                    <a:gd name="T17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4" h="234">
                      <a:moveTo>
                        <a:pt x="30" y="3"/>
                      </a:move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202" y="234"/>
                        <a:pt x="202" y="234"/>
                        <a:pt x="202" y="234"/>
                      </a:cubicBezTo>
                      <a:cubicBezTo>
                        <a:pt x="232" y="204"/>
                        <a:pt x="232" y="204"/>
                        <a:pt x="232" y="204"/>
                      </a:cubicBezTo>
                      <a:cubicBezTo>
                        <a:pt x="234" y="202"/>
                        <a:pt x="234" y="197"/>
                        <a:pt x="232" y="195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7" y="0"/>
                        <a:pt x="33" y="0"/>
                        <a:pt x="30" y="3"/>
                      </a:cubicBezTo>
                      <a:close/>
                    </a:path>
                  </a:pathLst>
                </a:custGeom>
                <a:solidFill>
                  <a:srgbClr val="3337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9">
                  <a:extLst>
                    <a:ext uri="{FF2B5EF4-FFF2-40B4-BE49-F238E27FC236}">
                      <a16:creationId xmlns:a16="http://schemas.microsoft.com/office/drawing/2014/main" id="{7A7CAA6E-B10D-F555-8552-5025E91EAC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763" y="111125"/>
                  <a:ext cx="2355850" cy="2355850"/>
                </a:xfrm>
                <a:custGeom>
                  <a:avLst/>
                  <a:gdLst>
                    <a:gd name="T0" fmla="*/ 281 w 342"/>
                    <a:gd name="T1" fmla="*/ 61 h 342"/>
                    <a:gd name="T2" fmla="*/ 281 w 342"/>
                    <a:gd name="T3" fmla="*/ 282 h 342"/>
                    <a:gd name="T4" fmla="*/ 61 w 342"/>
                    <a:gd name="T5" fmla="*/ 282 h 342"/>
                    <a:gd name="T6" fmla="*/ 61 w 342"/>
                    <a:gd name="T7" fmla="*/ 61 h 342"/>
                    <a:gd name="T8" fmla="*/ 281 w 342"/>
                    <a:gd name="T9" fmla="*/ 61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2" h="342">
                      <a:moveTo>
                        <a:pt x="281" y="61"/>
                      </a:moveTo>
                      <a:cubicBezTo>
                        <a:pt x="342" y="122"/>
                        <a:pt x="342" y="221"/>
                        <a:pt x="281" y="282"/>
                      </a:cubicBezTo>
                      <a:cubicBezTo>
                        <a:pt x="220" y="342"/>
                        <a:pt x="122" y="342"/>
                        <a:pt x="61" y="282"/>
                      </a:cubicBezTo>
                      <a:cubicBezTo>
                        <a:pt x="0" y="221"/>
                        <a:pt x="0" y="122"/>
                        <a:pt x="61" y="61"/>
                      </a:cubicBezTo>
                      <a:cubicBezTo>
                        <a:pt x="122" y="0"/>
                        <a:pt x="220" y="0"/>
                        <a:pt x="281" y="61"/>
                      </a:cubicBezTo>
                      <a:close/>
                    </a:path>
                  </a:pathLst>
                </a:custGeom>
                <a:solidFill>
                  <a:srgbClr val="0005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0">
                  <a:extLst>
                    <a:ext uri="{FF2B5EF4-FFF2-40B4-BE49-F238E27FC236}">
                      <a16:creationId xmlns:a16="http://schemas.microsoft.com/office/drawing/2014/main" id="{FB782BBC-968D-1FE0-3550-C5ABCA42F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00" y="379413"/>
                  <a:ext cx="1831975" cy="1825625"/>
                </a:xfrm>
                <a:custGeom>
                  <a:avLst/>
                  <a:gdLst>
                    <a:gd name="T0" fmla="*/ 218 w 266"/>
                    <a:gd name="T1" fmla="*/ 47 h 265"/>
                    <a:gd name="T2" fmla="*/ 218 w 266"/>
                    <a:gd name="T3" fmla="*/ 218 h 265"/>
                    <a:gd name="T4" fmla="*/ 48 w 266"/>
                    <a:gd name="T5" fmla="*/ 218 h 265"/>
                    <a:gd name="T6" fmla="*/ 48 w 266"/>
                    <a:gd name="T7" fmla="*/ 47 h 265"/>
                    <a:gd name="T8" fmla="*/ 218 w 266"/>
                    <a:gd name="T9" fmla="*/ 4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6" h="265">
                      <a:moveTo>
                        <a:pt x="218" y="47"/>
                      </a:moveTo>
                      <a:cubicBezTo>
                        <a:pt x="266" y="94"/>
                        <a:pt x="266" y="171"/>
                        <a:pt x="218" y="218"/>
                      </a:cubicBezTo>
                      <a:cubicBezTo>
                        <a:pt x="171" y="265"/>
                        <a:pt x="95" y="265"/>
                        <a:pt x="48" y="218"/>
                      </a:cubicBezTo>
                      <a:cubicBezTo>
                        <a:pt x="0" y="171"/>
                        <a:pt x="0" y="94"/>
                        <a:pt x="48" y="47"/>
                      </a:cubicBezTo>
                      <a:cubicBezTo>
                        <a:pt x="95" y="0"/>
                        <a:pt x="171" y="0"/>
                        <a:pt x="218" y="4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1">
                  <a:extLst>
                    <a:ext uri="{FF2B5EF4-FFF2-40B4-BE49-F238E27FC236}">
                      <a16:creationId xmlns:a16="http://schemas.microsoft.com/office/drawing/2014/main" id="{688F9AD0-40E0-4BD1-884B-991467836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800" y="758825"/>
                  <a:ext cx="371475" cy="1033463"/>
                </a:xfrm>
                <a:custGeom>
                  <a:avLst/>
                  <a:gdLst>
                    <a:gd name="T0" fmla="*/ 51 w 54"/>
                    <a:gd name="T1" fmla="*/ 147 h 150"/>
                    <a:gd name="T2" fmla="*/ 40 w 54"/>
                    <a:gd name="T3" fmla="*/ 147 h 150"/>
                    <a:gd name="T4" fmla="*/ 40 w 54"/>
                    <a:gd name="T5" fmla="*/ 3 h 150"/>
                    <a:gd name="T6" fmla="*/ 51 w 54"/>
                    <a:gd name="T7" fmla="*/ 3 h 150"/>
                    <a:gd name="T8" fmla="*/ 51 w 54"/>
                    <a:gd name="T9" fmla="*/ 14 h 150"/>
                    <a:gd name="T10" fmla="*/ 51 w 54"/>
                    <a:gd name="T11" fmla="*/ 136 h 150"/>
                    <a:gd name="T12" fmla="*/ 51 w 54"/>
                    <a:gd name="T13" fmla="*/ 147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150">
                      <a:moveTo>
                        <a:pt x="51" y="147"/>
                      </a:moveTo>
                      <a:cubicBezTo>
                        <a:pt x="48" y="150"/>
                        <a:pt x="43" y="150"/>
                        <a:pt x="40" y="147"/>
                      </a:cubicBezTo>
                      <a:cubicBezTo>
                        <a:pt x="0" y="107"/>
                        <a:pt x="0" y="43"/>
                        <a:pt x="40" y="3"/>
                      </a:cubicBezTo>
                      <a:cubicBezTo>
                        <a:pt x="43" y="0"/>
                        <a:pt x="48" y="0"/>
                        <a:pt x="51" y="3"/>
                      </a:cubicBezTo>
                      <a:cubicBezTo>
                        <a:pt x="54" y="6"/>
                        <a:pt x="54" y="11"/>
                        <a:pt x="51" y="14"/>
                      </a:cubicBezTo>
                      <a:cubicBezTo>
                        <a:pt x="17" y="47"/>
                        <a:pt x="17" y="102"/>
                        <a:pt x="51" y="136"/>
                      </a:cubicBezTo>
                      <a:cubicBezTo>
                        <a:pt x="54" y="139"/>
                        <a:pt x="54" y="144"/>
                        <a:pt x="51" y="1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12">
                  <a:extLst>
                    <a:ext uri="{FF2B5EF4-FFF2-40B4-BE49-F238E27FC236}">
                      <a16:creationId xmlns:a16="http://schemas.microsoft.com/office/drawing/2014/main" id="{ABA2677C-2D32-8693-AED6-0BC2E3F097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400" y="1819275"/>
                  <a:ext cx="412750" cy="165100"/>
                </a:xfrm>
                <a:custGeom>
                  <a:avLst/>
                  <a:gdLst>
                    <a:gd name="T0" fmla="*/ 58 w 60"/>
                    <a:gd name="T1" fmla="*/ 20 h 24"/>
                    <a:gd name="T2" fmla="*/ 53 w 60"/>
                    <a:gd name="T3" fmla="*/ 22 h 24"/>
                    <a:gd name="T4" fmla="*/ 6 w 60"/>
                    <a:gd name="T5" fmla="*/ 16 h 24"/>
                    <a:gd name="T6" fmla="*/ 2 w 60"/>
                    <a:gd name="T7" fmla="*/ 6 h 24"/>
                    <a:gd name="T8" fmla="*/ 12 w 60"/>
                    <a:gd name="T9" fmla="*/ 1 h 24"/>
                    <a:gd name="T10" fmla="*/ 51 w 60"/>
                    <a:gd name="T11" fmla="*/ 6 h 24"/>
                    <a:gd name="T12" fmla="*/ 60 w 60"/>
                    <a:gd name="T13" fmla="*/ 13 h 24"/>
                    <a:gd name="T14" fmla="*/ 58 w 60"/>
                    <a:gd name="T15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24">
                      <a:moveTo>
                        <a:pt x="58" y="20"/>
                      </a:moveTo>
                      <a:cubicBezTo>
                        <a:pt x="57" y="21"/>
                        <a:pt x="55" y="22"/>
                        <a:pt x="53" y="22"/>
                      </a:cubicBezTo>
                      <a:cubicBezTo>
                        <a:pt x="37" y="24"/>
                        <a:pt x="21" y="22"/>
                        <a:pt x="6" y="16"/>
                      </a:cubicBezTo>
                      <a:cubicBezTo>
                        <a:pt x="2" y="15"/>
                        <a:pt x="0" y="10"/>
                        <a:pt x="2" y="6"/>
                      </a:cubicBezTo>
                      <a:cubicBezTo>
                        <a:pt x="3" y="2"/>
                        <a:pt x="8" y="0"/>
                        <a:pt x="12" y="1"/>
                      </a:cubicBezTo>
                      <a:cubicBezTo>
                        <a:pt x="24" y="6"/>
                        <a:pt x="38" y="8"/>
                        <a:pt x="51" y="6"/>
                      </a:cubicBezTo>
                      <a:cubicBezTo>
                        <a:pt x="56" y="6"/>
                        <a:pt x="60" y="9"/>
                        <a:pt x="60" y="13"/>
                      </a:cubicBezTo>
                      <a:cubicBezTo>
                        <a:pt x="60" y="16"/>
                        <a:pt x="59" y="18"/>
                        <a:pt x="58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3" name="Group 127">
                <a:extLst>
                  <a:ext uri="{FF2B5EF4-FFF2-40B4-BE49-F238E27FC236}">
                    <a16:creationId xmlns:a16="http://schemas.microsoft.com/office/drawing/2014/main" id="{2B219670-885E-5498-CE53-120263BD8FC7}"/>
                  </a:ext>
                </a:extLst>
              </p:cNvPr>
              <p:cNvGrpSpPr/>
              <p:nvPr/>
            </p:nvGrpSpPr>
            <p:grpSpPr>
              <a:xfrm>
                <a:off x="5090266" y="4523802"/>
                <a:ext cx="5643422" cy="7398898"/>
                <a:chOff x="12795250" y="366713"/>
                <a:chExt cx="2738438" cy="3589337"/>
              </a:xfrm>
            </p:grpSpPr>
            <p:sp>
              <p:nvSpPr>
                <p:cNvPr id="47" name="Freeform 129">
                  <a:extLst>
                    <a:ext uri="{FF2B5EF4-FFF2-40B4-BE49-F238E27FC236}">
                      <a16:creationId xmlns:a16="http://schemas.microsoft.com/office/drawing/2014/main" id="{0110E35A-535E-AD8D-A163-5AA024A1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130">
                  <a:extLst>
                    <a:ext uri="{FF2B5EF4-FFF2-40B4-BE49-F238E27FC236}">
                      <a16:creationId xmlns:a16="http://schemas.microsoft.com/office/drawing/2014/main" id="{3745D16E-C8DB-A824-F487-0802F0C2B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131">
                  <a:extLst>
                    <a:ext uri="{FF2B5EF4-FFF2-40B4-BE49-F238E27FC236}">
                      <a16:creationId xmlns:a16="http://schemas.microsoft.com/office/drawing/2014/main" id="{187262D0-59F1-538F-D244-5B95DAB12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  <a:close/>
                    </a:path>
                  </a:pathLst>
                </a:custGeom>
                <a:solidFill>
                  <a:srgbClr val="1C1C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132">
                  <a:extLst>
                    <a:ext uri="{FF2B5EF4-FFF2-40B4-BE49-F238E27FC236}">
                      <a16:creationId xmlns:a16="http://schemas.microsoft.com/office/drawing/2014/main" id="{2BF0248D-90B2-C893-4B5A-42B379358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133">
                  <a:extLst>
                    <a:ext uri="{FF2B5EF4-FFF2-40B4-BE49-F238E27FC236}">
                      <a16:creationId xmlns:a16="http://schemas.microsoft.com/office/drawing/2014/main" id="{9F3DA39F-D4EE-FD4B-BAFB-911A5BA734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rgbClr val="FFFC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 134">
                  <a:extLst>
                    <a:ext uri="{FF2B5EF4-FFF2-40B4-BE49-F238E27FC236}">
                      <a16:creationId xmlns:a16="http://schemas.microsoft.com/office/drawing/2014/main" id="{5C0F8611-6A54-9DD8-FC97-970787C58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135">
                  <a:extLst>
                    <a:ext uri="{FF2B5EF4-FFF2-40B4-BE49-F238E27FC236}">
                      <a16:creationId xmlns:a16="http://schemas.microsoft.com/office/drawing/2014/main" id="{9F27D454-9089-CAEB-6715-4E7E823D1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136">
                  <a:extLst>
                    <a:ext uri="{FF2B5EF4-FFF2-40B4-BE49-F238E27FC236}">
                      <a16:creationId xmlns:a16="http://schemas.microsoft.com/office/drawing/2014/main" id="{0B7F7781-FC0B-003F-80DA-FF9E51D76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423988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angle 137">
                  <a:extLst>
                    <a:ext uri="{FF2B5EF4-FFF2-40B4-BE49-F238E27FC236}">
                      <a16:creationId xmlns:a16="http://schemas.microsoft.com/office/drawing/2014/main" id="{A286BEBE-70AC-DB56-373A-3E2118385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61925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tangle 138">
                  <a:extLst>
                    <a:ext uri="{FF2B5EF4-FFF2-40B4-BE49-F238E27FC236}">
                      <a16:creationId xmlns:a16="http://schemas.microsoft.com/office/drawing/2014/main" id="{83FD4023-53AA-03CD-7E1B-53896D0456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1822450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tangle 139">
                  <a:extLst>
                    <a:ext uri="{FF2B5EF4-FFF2-40B4-BE49-F238E27FC236}">
                      <a16:creationId xmlns:a16="http://schemas.microsoft.com/office/drawing/2014/main" id="{657CCCD9-5BD8-507E-9EDF-0D8C4BA09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019300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Rectangle 140">
                  <a:extLst>
                    <a:ext uri="{FF2B5EF4-FFF2-40B4-BE49-F238E27FC236}">
                      <a16:creationId xmlns:a16="http://schemas.microsoft.com/office/drawing/2014/main" id="{9F11F358-8612-75C8-5AC9-8446C6C6D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220913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141">
                  <a:extLst>
                    <a:ext uri="{FF2B5EF4-FFF2-40B4-BE49-F238E27FC236}">
                      <a16:creationId xmlns:a16="http://schemas.microsoft.com/office/drawing/2014/main" id="{B94466A5-69A3-3E1C-CFAF-370688ACE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424113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142">
                  <a:extLst>
                    <a:ext uri="{FF2B5EF4-FFF2-40B4-BE49-F238E27FC236}">
                      <a16:creationId xmlns:a16="http://schemas.microsoft.com/office/drawing/2014/main" id="{F72362DB-A1D2-1FE0-2721-DD4349385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619375"/>
                  <a:ext cx="1882775" cy="5715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143">
                  <a:extLst>
                    <a:ext uri="{FF2B5EF4-FFF2-40B4-BE49-F238E27FC236}">
                      <a16:creationId xmlns:a16="http://schemas.microsoft.com/office/drawing/2014/main" id="{BF648053-DEC2-F39B-C44D-5E60F3AC4B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28225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144">
                  <a:extLst>
                    <a:ext uri="{FF2B5EF4-FFF2-40B4-BE49-F238E27FC236}">
                      <a16:creationId xmlns:a16="http://schemas.microsoft.com/office/drawing/2014/main" id="{FD15B1CD-E31B-81E2-1ACE-CD6FA50EC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214350" y="3025775"/>
                  <a:ext cx="1882775" cy="50800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145">
                  <a:extLst>
                    <a:ext uri="{FF2B5EF4-FFF2-40B4-BE49-F238E27FC236}">
                      <a16:creationId xmlns:a16="http://schemas.microsoft.com/office/drawing/2014/main" id="{06E2DD63-8DA0-37F4-9AFD-1574CE2CA5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A7A9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 146">
                  <a:extLst>
                    <a:ext uri="{FF2B5EF4-FFF2-40B4-BE49-F238E27FC236}">
                      <a16:creationId xmlns:a16="http://schemas.microsoft.com/office/drawing/2014/main" id="{D82A2F87-6557-2C82-58E8-6A641267E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 147">
                  <a:extLst>
                    <a:ext uri="{FF2B5EF4-FFF2-40B4-BE49-F238E27FC236}">
                      <a16:creationId xmlns:a16="http://schemas.microsoft.com/office/drawing/2014/main" id="{E136F553-F7F5-BA1D-8DCE-67DD62500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148">
                  <a:extLst>
                    <a:ext uri="{FF2B5EF4-FFF2-40B4-BE49-F238E27FC236}">
                      <a16:creationId xmlns:a16="http://schemas.microsoft.com/office/drawing/2014/main" id="{08479D89-1CF1-097D-4655-DEC53CC5B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F2EF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tangle 149">
                  <a:extLst>
                    <a:ext uri="{FF2B5EF4-FFF2-40B4-BE49-F238E27FC236}">
                      <a16:creationId xmlns:a16="http://schemas.microsoft.com/office/drawing/2014/main" id="{770D5BD4-FA10-869F-C7FA-0FB6DB98B5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2663" y="366713"/>
                  <a:ext cx="944563" cy="290512"/>
                </a:xfrm>
                <a:prstGeom prst="rect">
                  <a:avLst/>
                </a:prstGeom>
                <a:solidFill>
                  <a:srgbClr val="1E1E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" name="Group 128">
                <a:extLst>
                  <a:ext uri="{FF2B5EF4-FFF2-40B4-BE49-F238E27FC236}">
                    <a16:creationId xmlns:a16="http://schemas.microsoft.com/office/drawing/2014/main" id="{625CF475-A1E4-C897-2EFD-066C6DB95388}"/>
                  </a:ext>
                </a:extLst>
              </p:cNvPr>
              <p:cNvGrpSpPr/>
              <p:nvPr/>
            </p:nvGrpSpPr>
            <p:grpSpPr>
              <a:xfrm>
                <a:off x="6889061" y="4004374"/>
                <a:ext cx="1980231" cy="1072195"/>
                <a:chOff x="17801829" y="5891398"/>
                <a:chExt cx="954592" cy="516864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45" name="Freeform 279">
                  <a:extLst>
                    <a:ext uri="{FF2B5EF4-FFF2-40B4-BE49-F238E27FC236}">
                      <a16:creationId xmlns:a16="http://schemas.microsoft.com/office/drawing/2014/main" id="{33E8E454-EC34-E8E8-D258-077B35012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Oval 280">
                  <a:extLst>
                    <a:ext uri="{FF2B5EF4-FFF2-40B4-BE49-F238E27FC236}">
                      <a16:creationId xmlns:a16="http://schemas.microsoft.com/office/drawing/2014/main" id="{299C9AA5-DD25-E425-E811-FBE008C10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7565A"/>
                    </a:solidFill>
                    <a:effectLst/>
                    <a:uLnTx/>
                    <a:uFillTx/>
                    <a:latin typeface="Montserrat Light 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3" name="Group 129">
              <a:extLst>
                <a:ext uri="{FF2B5EF4-FFF2-40B4-BE49-F238E27FC236}">
                  <a16:creationId xmlns:a16="http://schemas.microsoft.com/office/drawing/2014/main" id="{5922D456-748A-DCD3-95AF-1DAEB7687B0D}"/>
                </a:ext>
              </a:extLst>
            </p:cNvPr>
            <p:cNvGrpSpPr/>
            <p:nvPr/>
          </p:nvGrpSpPr>
          <p:grpSpPr>
            <a:xfrm rot="1080935">
              <a:off x="2822382" y="5814485"/>
              <a:ext cx="5318686" cy="1895882"/>
              <a:chOff x="485775" y="495300"/>
              <a:chExt cx="5238750" cy="1866901"/>
            </a:xfrm>
          </p:grpSpPr>
          <p:sp>
            <p:nvSpPr>
              <p:cNvPr id="34" name="Freeform 5">
                <a:extLst>
                  <a:ext uri="{FF2B5EF4-FFF2-40B4-BE49-F238E27FC236}">
                    <a16:creationId xmlns:a16="http://schemas.microsoft.com/office/drawing/2014/main" id="{22FDAA68-CBDD-60C8-072A-FCA5229A9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50" y="1674813"/>
                <a:ext cx="1120775" cy="687388"/>
              </a:xfrm>
              <a:custGeom>
                <a:avLst/>
                <a:gdLst>
                  <a:gd name="T0" fmla="*/ 6 w 117"/>
                  <a:gd name="T1" fmla="*/ 29 h 71"/>
                  <a:gd name="T2" fmla="*/ 0 w 117"/>
                  <a:gd name="T3" fmla="*/ 58 h 71"/>
                  <a:gd name="T4" fmla="*/ 63 w 117"/>
                  <a:gd name="T5" fmla="*/ 71 h 71"/>
                  <a:gd name="T6" fmla="*/ 115 w 117"/>
                  <a:gd name="T7" fmla="*/ 55 h 71"/>
                  <a:gd name="T8" fmla="*/ 115 w 117"/>
                  <a:gd name="T9" fmla="*/ 55 h 71"/>
                  <a:gd name="T10" fmla="*/ 115 w 117"/>
                  <a:gd name="T11" fmla="*/ 53 h 71"/>
                  <a:gd name="T12" fmla="*/ 68 w 117"/>
                  <a:gd name="T13" fmla="*/ 43 h 71"/>
                  <a:gd name="T14" fmla="*/ 62 w 117"/>
                  <a:gd name="T15" fmla="*/ 46 h 71"/>
                  <a:gd name="T16" fmla="*/ 57 w 117"/>
                  <a:gd name="T17" fmla="*/ 39 h 71"/>
                  <a:gd name="T18" fmla="*/ 64 w 117"/>
                  <a:gd name="T19" fmla="*/ 35 h 71"/>
                  <a:gd name="T20" fmla="*/ 68 w 117"/>
                  <a:gd name="T21" fmla="*/ 40 h 71"/>
                  <a:gd name="T22" fmla="*/ 116 w 117"/>
                  <a:gd name="T23" fmla="*/ 50 h 71"/>
                  <a:gd name="T24" fmla="*/ 117 w 117"/>
                  <a:gd name="T25" fmla="*/ 48 h 71"/>
                  <a:gd name="T26" fmla="*/ 117 w 117"/>
                  <a:gd name="T27" fmla="*/ 48 h 71"/>
                  <a:gd name="T28" fmla="*/ 75 w 117"/>
                  <a:gd name="T29" fmla="*/ 13 h 71"/>
                  <a:gd name="T30" fmla="*/ 12 w 117"/>
                  <a:gd name="T31" fmla="*/ 0 h 71"/>
                  <a:gd name="T32" fmla="*/ 6 w 117"/>
                  <a:gd name="T33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71">
                    <a:moveTo>
                      <a:pt x="6" y="29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63" y="71"/>
                      <a:pt x="63" y="71"/>
                      <a:pt x="63" y="71"/>
                    </a:cubicBezTo>
                    <a:cubicBezTo>
                      <a:pt x="76" y="58"/>
                      <a:pt x="95" y="51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7" y="45"/>
                      <a:pt x="64" y="47"/>
                      <a:pt x="62" y="46"/>
                    </a:cubicBezTo>
                    <a:cubicBezTo>
                      <a:pt x="59" y="45"/>
                      <a:pt x="57" y="42"/>
                      <a:pt x="57" y="39"/>
                    </a:cubicBezTo>
                    <a:cubicBezTo>
                      <a:pt x="58" y="36"/>
                      <a:pt x="61" y="34"/>
                      <a:pt x="64" y="35"/>
                    </a:cubicBezTo>
                    <a:cubicBezTo>
                      <a:pt x="67" y="36"/>
                      <a:pt x="68" y="38"/>
                      <a:pt x="68" y="40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97" y="44"/>
                      <a:pt x="82" y="30"/>
                      <a:pt x="75" y="13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6" y="2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70221B46-73AA-3BA7-68A8-02B09F903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400" y="989013"/>
                <a:ext cx="3351213" cy="1335088"/>
              </a:xfrm>
              <a:custGeom>
                <a:avLst/>
                <a:gdLst>
                  <a:gd name="T0" fmla="*/ 2111 w 2111"/>
                  <a:gd name="T1" fmla="*/ 420 h 841"/>
                  <a:gd name="T2" fmla="*/ 2027 w 2111"/>
                  <a:gd name="T3" fmla="*/ 841 h 841"/>
                  <a:gd name="T4" fmla="*/ 0 w 2111"/>
                  <a:gd name="T5" fmla="*/ 426 h 841"/>
                  <a:gd name="T6" fmla="*/ 84 w 2111"/>
                  <a:gd name="T7" fmla="*/ 0 h 841"/>
                  <a:gd name="T8" fmla="*/ 2111 w 2111"/>
                  <a:gd name="T9" fmla="*/ 42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1" h="841">
                    <a:moveTo>
                      <a:pt x="2111" y="420"/>
                    </a:moveTo>
                    <a:lnTo>
                      <a:pt x="2027" y="841"/>
                    </a:lnTo>
                    <a:lnTo>
                      <a:pt x="0" y="426"/>
                    </a:lnTo>
                    <a:lnTo>
                      <a:pt x="84" y="0"/>
                    </a:lnTo>
                    <a:lnTo>
                      <a:pt x="2111" y="4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36" name="Freeform 7">
                <a:extLst>
                  <a:ext uri="{FF2B5EF4-FFF2-40B4-BE49-F238E27FC236}">
                    <a16:creationId xmlns:a16="http://schemas.microsoft.com/office/drawing/2014/main" id="{C3EFAB65-89EA-0FDB-882A-0BE50CA6B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958850"/>
                <a:ext cx="3352800" cy="1344613"/>
              </a:xfrm>
              <a:custGeom>
                <a:avLst/>
                <a:gdLst>
                  <a:gd name="T0" fmla="*/ 2112 w 2112"/>
                  <a:gd name="T1" fmla="*/ 421 h 847"/>
                  <a:gd name="T2" fmla="*/ 2027 w 2112"/>
                  <a:gd name="T3" fmla="*/ 847 h 847"/>
                  <a:gd name="T4" fmla="*/ 0 w 2112"/>
                  <a:gd name="T5" fmla="*/ 427 h 847"/>
                  <a:gd name="T6" fmla="*/ 85 w 2112"/>
                  <a:gd name="T7" fmla="*/ 0 h 847"/>
                  <a:gd name="T8" fmla="*/ 2112 w 2112"/>
                  <a:gd name="T9" fmla="*/ 421 h 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2" h="847">
                    <a:moveTo>
                      <a:pt x="2112" y="421"/>
                    </a:moveTo>
                    <a:lnTo>
                      <a:pt x="2027" y="847"/>
                    </a:lnTo>
                    <a:lnTo>
                      <a:pt x="0" y="427"/>
                    </a:lnTo>
                    <a:lnTo>
                      <a:pt x="85" y="0"/>
                    </a:lnTo>
                    <a:lnTo>
                      <a:pt x="2112" y="42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37" name="Freeform 8">
                <a:extLst>
                  <a:ext uri="{FF2B5EF4-FFF2-40B4-BE49-F238E27FC236}">
                    <a16:creationId xmlns:a16="http://schemas.microsoft.com/office/drawing/2014/main" id="{5A558A6F-1AE3-E3B9-27CC-DDB6F3966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775" y="736600"/>
                <a:ext cx="536575" cy="862013"/>
              </a:xfrm>
              <a:custGeom>
                <a:avLst/>
                <a:gdLst>
                  <a:gd name="T0" fmla="*/ 37 w 56"/>
                  <a:gd name="T1" fmla="*/ 88 h 89"/>
                  <a:gd name="T2" fmla="*/ 39 w 56"/>
                  <a:gd name="T3" fmla="*/ 89 h 89"/>
                  <a:gd name="T4" fmla="*/ 56 w 56"/>
                  <a:gd name="T5" fmla="*/ 5 h 89"/>
                  <a:gd name="T6" fmla="*/ 54 w 56"/>
                  <a:gd name="T7" fmla="*/ 4 h 89"/>
                  <a:gd name="T8" fmla="*/ 5 w 56"/>
                  <a:gd name="T9" fmla="*/ 38 h 89"/>
                  <a:gd name="T10" fmla="*/ 37 w 56"/>
                  <a:gd name="T11" fmla="*/ 8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9">
                    <a:moveTo>
                      <a:pt x="37" y="88"/>
                    </a:moveTo>
                    <a:cubicBezTo>
                      <a:pt x="39" y="89"/>
                      <a:pt x="39" y="89"/>
                      <a:pt x="39" y="89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32" y="0"/>
                      <a:pt x="10" y="15"/>
                      <a:pt x="5" y="38"/>
                    </a:cubicBezTo>
                    <a:cubicBezTo>
                      <a:pt x="0" y="61"/>
                      <a:pt x="15" y="83"/>
                      <a:pt x="37" y="8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CB48C562-BE2B-E3BC-30E6-88B73F31F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838" y="495300"/>
                <a:ext cx="2087563" cy="1373188"/>
              </a:xfrm>
              <a:custGeom>
                <a:avLst/>
                <a:gdLst>
                  <a:gd name="T0" fmla="*/ 17 w 218"/>
                  <a:gd name="T1" fmla="*/ 30 h 142"/>
                  <a:gd name="T2" fmla="*/ 0 w 218"/>
                  <a:gd name="T3" fmla="*/ 114 h 142"/>
                  <a:gd name="T4" fmla="*/ 137 w 218"/>
                  <a:gd name="T5" fmla="*/ 142 h 142"/>
                  <a:gd name="T6" fmla="*/ 145 w 218"/>
                  <a:gd name="T7" fmla="*/ 136 h 142"/>
                  <a:gd name="T8" fmla="*/ 159 w 218"/>
                  <a:gd name="T9" fmla="*/ 65 h 142"/>
                  <a:gd name="T10" fmla="*/ 154 w 218"/>
                  <a:gd name="T11" fmla="*/ 58 h 142"/>
                  <a:gd name="T12" fmla="*/ 31 w 218"/>
                  <a:gd name="T13" fmla="*/ 32 h 142"/>
                  <a:gd name="T14" fmla="*/ 54 w 218"/>
                  <a:gd name="T15" fmla="*/ 18 h 142"/>
                  <a:gd name="T16" fmla="*/ 206 w 218"/>
                  <a:gd name="T17" fmla="*/ 49 h 142"/>
                  <a:gd name="T18" fmla="*/ 206 w 218"/>
                  <a:gd name="T19" fmla="*/ 49 h 142"/>
                  <a:gd name="T20" fmla="*/ 216 w 218"/>
                  <a:gd name="T21" fmla="*/ 44 h 142"/>
                  <a:gd name="T22" fmla="*/ 216 w 218"/>
                  <a:gd name="T23" fmla="*/ 44 h 142"/>
                  <a:gd name="T24" fmla="*/ 218 w 218"/>
                  <a:gd name="T25" fmla="*/ 36 h 142"/>
                  <a:gd name="T26" fmla="*/ 57 w 218"/>
                  <a:gd name="T27" fmla="*/ 3 h 142"/>
                  <a:gd name="T28" fmla="*/ 17 w 218"/>
                  <a:gd name="T29" fmla="*/ 3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8" h="142">
                    <a:moveTo>
                      <a:pt x="17" y="3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137" y="142"/>
                      <a:pt x="137" y="142"/>
                      <a:pt x="137" y="142"/>
                    </a:cubicBezTo>
                    <a:cubicBezTo>
                      <a:pt x="140" y="142"/>
                      <a:pt x="144" y="140"/>
                      <a:pt x="145" y="136"/>
                    </a:cubicBezTo>
                    <a:cubicBezTo>
                      <a:pt x="159" y="65"/>
                      <a:pt x="159" y="65"/>
                      <a:pt x="159" y="65"/>
                    </a:cubicBezTo>
                    <a:cubicBezTo>
                      <a:pt x="160" y="62"/>
                      <a:pt x="158" y="58"/>
                      <a:pt x="154" y="58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3" y="22"/>
                      <a:pt x="44" y="15"/>
                      <a:pt x="54" y="18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06" y="49"/>
                      <a:pt x="206" y="49"/>
                      <a:pt x="206" y="49"/>
                    </a:cubicBezTo>
                    <a:cubicBezTo>
                      <a:pt x="210" y="49"/>
                      <a:pt x="215" y="47"/>
                      <a:pt x="216" y="44"/>
                    </a:cubicBezTo>
                    <a:cubicBezTo>
                      <a:pt x="216" y="44"/>
                      <a:pt x="216" y="44"/>
                      <a:pt x="216" y="44"/>
                    </a:cubicBezTo>
                    <a:cubicBezTo>
                      <a:pt x="218" y="36"/>
                      <a:pt x="218" y="36"/>
                      <a:pt x="218" y="3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39" y="0"/>
                      <a:pt x="21" y="11"/>
                      <a:pt x="17" y="3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id="{94A3229B-D709-BC99-ECEA-C4D2AE4A3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" y="804863"/>
                <a:ext cx="344488" cy="850900"/>
              </a:xfrm>
              <a:custGeom>
                <a:avLst/>
                <a:gdLst>
                  <a:gd name="T0" fmla="*/ 114 w 217"/>
                  <a:gd name="T1" fmla="*/ 536 h 536"/>
                  <a:gd name="T2" fmla="*/ 217 w 217"/>
                  <a:gd name="T3" fmla="*/ 24 h 536"/>
                  <a:gd name="T4" fmla="*/ 102 w 217"/>
                  <a:gd name="T5" fmla="*/ 0 h 536"/>
                  <a:gd name="T6" fmla="*/ 0 w 217"/>
                  <a:gd name="T7" fmla="*/ 512 h 536"/>
                  <a:gd name="T8" fmla="*/ 114 w 217"/>
                  <a:gd name="T9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536">
                    <a:moveTo>
                      <a:pt x="114" y="536"/>
                    </a:moveTo>
                    <a:lnTo>
                      <a:pt x="217" y="24"/>
                    </a:lnTo>
                    <a:lnTo>
                      <a:pt x="102" y="0"/>
                    </a:lnTo>
                    <a:lnTo>
                      <a:pt x="0" y="512"/>
                    </a:lnTo>
                    <a:lnTo>
                      <a:pt x="114" y="53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latin typeface="Montserrat Light 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45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1250C7-9C77-20BD-D849-4D561D52C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4" y="903254"/>
            <a:ext cx="9902884" cy="5245876"/>
          </a:xfr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FB59F72-26FB-F5AE-2097-82804BF22510}"/>
              </a:ext>
            </a:extLst>
          </p:cNvPr>
          <p:cNvSpPr/>
          <p:nvPr/>
        </p:nvSpPr>
        <p:spPr>
          <a:xfrm>
            <a:off x="2910980" y="4127385"/>
            <a:ext cx="1459684" cy="884348"/>
          </a:xfrm>
          <a:prstGeom prst="ellipse">
            <a:avLst/>
          </a:prstGeom>
          <a:noFill/>
          <a:ln>
            <a:solidFill>
              <a:srgbClr val="AFC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FF65750-EBFA-F573-E042-7779FCE810FB}"/>
              </a:ext>
            </a:extLst>
          </p:cNvPr>
          <p:cNvSpPr/>
          <p:nvPr/>
        </p:nvSpPr>
        <p:spPr>
          <a:xfrm>
            <a:off x="7804558" y="4127384"/>
            <a:ext cx="1459684" cy="884348"/>
          </a:xfrm>
          <a:prstGeom prst="ellipse">
            <a:avLst/>
          </a:prstGeom>
          <a:noFill/>
          <a:ln>
            <a:solidFill>
              <a:srgbClr val="AFCD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7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36FBDA07-3772-6539-8E7C-2E32857D3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53" y="179209"/>
            <a:ext cx="5204056" cy="64995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BDB509F-4531-776F-0C70-D9171842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710" y="2426699"/>
            <a:ext cx="4839837" cy="1325563"/>
          </a:xfrm>
        </p:spPr>
        <p:txBody>
          <a:bodyPr/>
          <a:lstStyle/>
          <a:p>
            <a:r>
              <a:rPr lang="es-MX" dirty="0"/>
              <a:t>Créditos complementarios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30218D0-9266-0B23-FDDE-FF1DD4AC2354}"/>
              </a:ext>
            </a:extLst>
          </p:cNvPr>
          <p:cNvSpPr/>
          <p:nvPr/>
        </p:nvSpPr>
        <p:spPr>
          <a:xfrm>
            <a:off x="818866" y="4217158"/>
            <a:ext cx="928048" cy="6929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117D5DD-F024-2BD4-F5D3-16813BB017A8}"/>
              </a:ext>
            </a:extLst>
          </p:cNvPr>
          <p:cNvSpPr/>
          <p:nvPr/>
        </p:nvSpPr>
        <p:spPr>
          <a:xfrm>
            <a:off x="2684099" y="2483799"/>
            <a:ext cx="464024" cy="174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912212-831D-CC9A-0753-B323E5CECCB8}"/>
              </a:ext>
            </a:extLst>
          </p:cNvPr>
          <p:cNvSpPr/>
          <p:nvPr/>
        </p:nvSpPr>
        <p:spPr>
          <a:xfrm>
            <a:off x="4394579" y="2339290"/>
            <a:ext cx="709684" cy="174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CA63894-3154-9A31-1227-5725135F9B82}"/>
              </a:ext>
            </a:extLst>
          </p:cNvPr>
          <p:cNvSpPr/>
          <p:nvPr/>
        </p:nvSpPr>
        <p:spPr>
          <a:xfrm>
            <a:off x="832513" y="2426699"/>
            <a:ext cx="354842" cy="174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8375EDF-F89A-CB56-FC6E-BF4A60999FF2}"/>
              </a:ext>
            </a:extLst>
          </p:cNvPr>
          <p:cNvSpPr/>
          <p:nvPr/>
        </p:nvSpPr>
        <p:spPr>
          <a:xfrm>
            <a:off x="923537" y="2658617"/>
            <a:ext cx="251700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82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622DE20A-B85C-A4D9-76CE-AB49887B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855" y="266424"/>
            <a:ext cx="6397336" cy="620267"/>
          </a:xfrm>
        </p:spPr>
        <p:txBody>
          <a:bodyPr>
            <a:normAutofit/>
          </a:bodyPr>
          <a:lstStyle/>
          <a:p>
            <a:r>
              <a:rPr lang="es-MX" dirty="0"/>
              <a:t>Kardex</a:t>
            </a:r>
          </a:p>
        </p:txBody>
      </p:sp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27DDC175-6544-A12C-2103-48E38E32C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350"/>
          <a:stretch/>
        </p:blipFill>
        <p:spPr>
          <a:xfrm>
            <a:off x="962107" y="1025236"/>
            <a:ext cx="10277111" cy="4709253"/>
          </a:xfr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3CEEE6C2-1CF3-8C64-9616-CAA5DD2A5D5F}"/>
              </a:ext>
            </a:extLst>
          </p:cNvPr>
          <p:cNvSpPr/>
          <p:nvPr/>
        </p:nvSpPr>
        <p:spPr>
          <a:xfrm>
            <a:off x="8303091" y="1123511"/>
            <a:ext cx="2804882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4EB734C-56D6-8249-8E07-4ECF19AA2EB6}"/>
              </a:ext>
            </a:extLst>
          </p:cNvPr>
          <p:cNvSpPr txBox="1"/>
          <p:nvPr/>
        </p:nvSpPr>
        <p:spPr>
          <a:xfrm>
            <a:off x="3976977" y="4225637"/>
            <a:ext cx="479989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700" dirty="0"/>
              <a:t>68.00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6640DAD-002B-40B2-EBB3-FD2301A0FEE8}"/>
              </a:ext>
            </a:extLst>
          </p:cNvPr>
          <p:cNvSpPr/>
          <p:nvPr/>
        </p:nvSpPr>
        <p:spPr>
          <a:xfrm>
            <a:off x="5413031" y="4425692"/>
            <a:ext cx="3144982" cy="290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8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D2E97CE-AFD4-6EF8-57FB-DC73A410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471" y="3434642"/>
            <a:ext cx="2298899" cy="2627313"/>
          </a:xfrm>
          <a:prstGeom prst="rect">
            <a:avLst/>
          </a:prstGeom>
        </p:spPr>
      </p:pic>
      <p:pic>
        <p:nvPicPr>
          <p:cNvPr id="1026" name="Picture 2" descr="Universidad - Iconos gratis de arquitectura y ciudad">
            <a:extLst>
              <a:ext uri="{FF2B5EF4-FFF2-40B4-BE49-F238E27FC236}">
                <a16:creationId xmlns:a16="http://schemas.microsoft.com/office/drawing/2014/main" id="{25D9C980-6009-70E8-F054-D55849EE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09" y="4135827"/>
            <a:ext cx="832830" cy="8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C376BB-347A-20BE-3242-111E4FFFA58C}"/>
              </a:ext>
            </a:extLst>
          </p:cNvPr>
          <p:cNvSpPr txBox="1"/>
          <p:nvPr/>
        </p:nvSpPr>
        <p:spPr>
          <a:xfrm>
            <a:off x="5529036" y="1506213"/>
            <a:ext cx="448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3">
                    <a:lumMod val="50000"/>
                  </a:schemeClr>
                </a:solidFill>
              </a:rPr>
              <a:t>¿Qué es el Servicio Social?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64586EB1-C8F8-29C7-669F-8BF46681E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845" y="4034656"/>
            <a:ext cx="7445828" cy="22438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3200" dirty="0"/>
              <a:t>Se entiende por Servicio Social al trabajo de </a:t>
            </a:r>
            <a:r>
              <a:rPr lang="es-MX" sz="3200" b="1" u="sng" dirty="0"/>
              <a:t>carácter temporal y obligatorio</a:t>
            </a:r>
            <a:r>
              <a:rPr lang="es-MX" sz="3200" dirty="0"/>
              <a:t> que institucionalmente prestas y ejecutas en beneficio de la sociedad.</a:t>
            </a:r>
          </a:p>
        </p:txBody>
      </p:sp>
      <p:pic>
        <p:nvPicPr>
          <p:cNvPr id="10" name="Imagen 9" descr="http://www.smartin.tecnm.mx/images/GESTIONLETRERO-copia-8.png">
            <a:extLst>
              <a:ext uri="{FF2B5EF4-FFF2-40B4-BE49-F238E27FC236}">
                <a16:creationId xmlns:a16="http://schemas.microsoft.com/office/drawing/2014/main" id="{D5F0CEBC-9A2C-547E-BFB1-034595E6378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b="23476"/>
          <a:stretch/>
        </p:blipFill>
        <p:spPr bwMode="auto">
          <a:xfrm>
            <a:off x="248193" y="116207"/>
            <a:ext cx="4987483" cy="3128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82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contenido 3">
            <a:extLst>
              <a:ext uri="{FF2B5EF4-FFF2-40B4-BE49-F238E27FC236}">
                <a16:creationId xmlns:a16="http://schemas.microsoft.com/office/drawing/2014/main" id="{5D60EE7A-FB1F-F536-8566-8FE897E01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062" t="4818" r="6677" b="-91"/>
          <a:stretch/>
        </p:blipFill>
        <p:spPr>
          <a:xfrm>
            <a:off x="254441" y="111318"/>
            <a:ext cx="4953663" cy="62894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" name="Título 1">
            <a:extLst>
              <a:ext uri="{FF2B5EF4-FFF2-40B4-BE49-F238E27FC236}">
                <a16:creationId xmlns:a16="http://schemas.microsoft.com/office/drawing/2014/main" id="{D144AD2B-D7E3-61D5-867C-4DC1191B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634" y="2699536"/>
            <a:ext cx="3761664" cy="1325563"/>
          </a:xfrm>
        </p:spPr>
        <p:txBody>
          <a:bodyPr/>
          <a:lstStyle/>
          <a:p>
            <a:r>
              <a:rPr lang="es-MX" dirty="0"/>
              <a:t>Vigencia de derechos 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A61B3CDD-B49A-5631-E92D-8FFE05D2497E}"/>
              </a:ext>
            </a:extLst>
          </p:cNvPr>
          <p:cNvSpPr/>
          <p:nvPr/>
        </p:nvSpPr>
        <p:spPr>
          <a:xfrm>
            <a:off x="2937753" y="1546698"/>
            <a:ext cx="1011677" cy="4474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E6D8697E-CD6A-9ADF-14F5-DFFEE6D991CC}"/>
              </a:ext>
            </a:extLst>
          </p:cNvPr>
          <p:cNvSpPr/>
          <p:nvPr/>
        </p:nvSpPr>
        <p:spPr>
          <a:xfrm>
            <a:off x="1803633" y="738231"/>
            <a:ext cx="1803633" cy="3523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49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118">
            <a:extLst>
              <a:ext uri="{FF2B5EF4-FFF2-40B4-BE49-F238E27FC236}">
                <a16:creationId xmlns:a16="http://schemas.microsoft.com/office/drawing/2014/main" id="{4FB5EEF1-24E6-38E0-24BC-0D5F9706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3529" r="8469" b="10196"/>
          <a:stretch/>
        </p:blipFill>
        <p:spPr>
          <a:xfrm>
            <a:off x="242048" y="48400"/>
            <a:ext cx="5069540" cy="6677254"/>
          </a:xfrm>
          <a:prstGeom prst="rect">
            <a:avLst/>
          </a:prstGeom>
        </p:spPr>
      </p:pic>
      <p:sp>
        <p:nvSpPr>
          <p:cNvPr id="120" name="Subtítulo 2">
            <a:extLst>
              <a:ext uri="{FF2B5EF4-FFF2-40B4-BE49-F238E27FC236}">
                <a16:creationId xmlns:a16="http://schemas.microsoft.com/office/drawing/2014/main" id="{AF1DB33A-B0F7-AB5D-30BA-6464C1A37ECE}"/>
              </a:ext>
            </a:extLst>
          </p:cNvPr>
          <p:cNvSpPr txBox="1">
            <a:spLocks/>
          </p:cNvSpPr>
          <p:nvPr/>
        </p:nvSpPr>
        <p:spPr>
          <a:xfrm>
            <a:off x="4967553" y="2745871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accent5"/>
                </a:solidFill>
              </a:rPr>
              <a:t>SOLICITUD</a:t>
            </a:r>
          </a:p>
        </p:txBody>
      </p:sp>
    </p:spTree>
    <p:extLst>
      <p:ext uri="{BB962C8B-B14F-4D97-AF65-F5344CB8AC3E}">
        <p14:creationId xmlns:p14="http://schemas.microsoft.com/office/powerpoint/2010/main" val="2732262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17781D-E52D-EB35-70C1-EE09949989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" t="20081" r="1625" b="22097"/>
          <a:stretch/>
        </p:blipFill>
        <p:spPr>
          <a:xfrm>
            <a:off x="52251" y="1124181"/>
            <a:ext cx="6627866" cy="46393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6B5AB8-A941-300B-2FFE-D72A60D29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15238" r="2589" b="26667"/>
          <a:stretch/>
        </p:blipFill>
        <p:spPr>
          <a:xfrm>
            <a:off x="6727853" y="1118536"/>
            <a:ext cx="5407390" cy="5099384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74F2C7BD-543D-ED89-B56A-E28F2B133A54}"/>
              </a:ext>
            </a:extLst>
          </p:cNvPr>
          <p:cNvSpPr txBox="1">
            <a:spLocks/>
          </p:cNvSpPr>
          <p:nvPr/>
        </p:nvSpPr>
        <p:spPr>
          <a:xfrm>
            <a:off x="52251" y="415659"/>
            <a:ext cx="5607780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b="1" dirty="0">
                <a:solidFill>
                  <a:schemeClr val="accent5"/>
                </a:solidFill>
              </a:rPr>
              <a:t>PLAN DE TRABAJO Y CRONOGRAMA DE ACTIVIDADES </a:t>
            </a:r>
          </a:p>
        </p:txBody>
      </p:sp>
    </p:spTree>
    <p:extLst>
      <p:ext uri="{BB962C8B-B14F-4D97-AF65-F5344CB8AC3E}">
        <p14:creationId xmlns:p14="http://schemas.microsoft.com/office/powerpoint/2010/main" val="3584756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6DAD43BB-540E-AE25-2893-4B910ED08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3333" r="7201" b="15490"/>
          <a:stretch/>
        </p:blipFill>
        <p:spPr>
          <a:xfrm>
            <a:off x="228599" y="-1"/>
            <a:ext cx="5392271" cy="6710083"/>
          </a:xfrm>
          <a:prstGeom prst="rect">
            <a:avLst/>
          </a:prstGeom>
        </p:spPr>
      </p:pic>
      <p:sp>
        <p:nvSpPr>
          <p:cNvPr id="37" name="Subtítulo 2">
            <a:extLst>
              <a:ext uri="{FF2B5EF4-FFF2-40B4-BE49-F238E27FC236}">
                <a16:creationId xmlns:a16="http://schemas.microsoft.com/office/drawing/2014/main" id="{1DB1717E-24AD-8634-6740-48E2AB462ADA}"/>
              </a:ext>
            </a:extLst>
          </p:cNvPr>
          <p:cNvSpPr txBox="1">
            <a:spLocks/>
          </p:cNvSpPr>
          <p:nvPr/>
        </p:nvSpPr>
        <p:spPr>
          <a:xfrm>
            <a:off x="6218130" y="2784688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accent5"/>
                </a:solidFill>
              </a:rPr>
              <a:t>CARTA COMPROMISO </a:t>
            </a:r>
          </a:p>
        </p:txBody>
      </p:sp>
    </p:spTree>
    <p:extLst>
      <p:ext uri="{BB962C8B-B14F-4D97-AF65-F5344CB8AC3E}">
        <p14:creationId xmlns:p14="http://schemas.microsoft.com/office/powerpoint/2010/main" val="1408605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65BEE6E1-5588-494D-A6C0-7FA2CAAD42C4}"/>
              </a:ext>
            </a:extLst>
          </p:cNvPr>
          <p:cNvSpPr txBox="1">
            <a:spLocks/>
          </p:cNvSpPr>
          <p:nvPr/>
        </p:nvSpPr>
        <p:spPr>
          <a:xfrm>
            <a:off x="4222143" y="2683633"/>
            <a:ext cx="45242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small" baseline="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DOCUMENTOS DE SEGUIMIENTO</a:t>
            </a:r>
          </a:p>
        </p:txBody>
      </p:sp>
    </p:spTree>
    <p:extLst>
      <p:ext uri="{BB962C8B-B14F-4D97-AF65-F5344CB8AC3E}">
        <p14:creationId xmlns:p14="http://schemas.microsoft.com/office/powerpoint/2010/main" val="3424317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>
            <a:extLst>
              <a:ext uri="{FF2B5EF4-FFF2-40B4-BE49-F238E27FC236}">
                <a16:creationId xmlns:a16="http://schemas.microsoft.com/office/drawing/2014/main" id="{3B79A4DD-C4C3-5836-1C30-385DACEB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A7469F-E033-6B5D-346B-1F2B0531F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3429" r="3822" b="12189"/>
          <a:stretch/>
        </p:blipFill>
        <p:spPr>
          <a:xfrm>
            <a:off x="430743" y="307186"/>
            <a:ext cx="5169022" cy="6325626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DDD48F9-B8F2-13D1-1D5F-A2F6FA1A9DDD}"/>
              </a:ext>
            </a:extLst>
          </p:cNvPr>
          <p:cNvSpPr txBox="1">
            <a:spLocks/>
          </p:cNvSpPr>
          <p:nvPr/>
        </p:nvSpPr>
        <p:spPr>
          <a:xfrm>
            <a:off x="6894458" y="3047616"/>
            <a:ext cx="5607780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600" b="1" dirty="0">
                <a:solidFill>
                  <a:schemeClr val="accent5"/>
                </a:solidFill>
              </a:rPr>
              <a:t>REPORTE BIMESTRAL</a:t>
            </a:r>
          </a:p>
        </p:txBody>
      </p:sp>
    </p:spTree>
    <p:extLst>
      <p:ext uri="{BB962C8B-B14F-4D97-AF65-F5344CB8AC3E}">
        <p14:creationId xmlns:p14="http://schemas.microsoft.com/office/powerpoint/2010/main" val="172961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67BB287-5CF1-4BF4-F672-9BAAC4D73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1961"/>
          <a:stretch/>
        </p:blipFill>
        <p:spPr>
          <a:xfrm>
            <a:off x="223060" y="335955"/>
            <a:ext cx="5643235" cy="618608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1AD8992-D157-D5BD-FD7B-769DB70DADFF}"/>
              </a:ext>
            </a:extLst>
          </p:cNvPr>
          <p:cNvSpPr txBox="1">
            <a:spLocks/>
          </p:cNvSpPr>
          <p:nvPr/>
        </p:nvSpPr>
        <p:spPr>
          <a:xfrm>
            <a:off x="6325706" y="2744346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accent5"/>
                </a:solidFill>
              </a:rPr>
              <a:t>EVALUACIÓN CUALITATIVA </a:t>
            </a:r>
          </a:p>
        </p:txBody>
      </p:sp>
    </p:spTree>
    <p:extLst>
      <p:ext uri="{BB962C8B-B14F-4D97-AF65-F5344CB8AC3E}">
        <p14:creationId xmlns:p14="http://schemas.microsoft.com/office/powerpoint/2010/main" val="87491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D79A093-E1DB-5B3A-B5E7-D29922EA4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4000" r="6970" b="5714"/>
          <a:stretch/>
        </p:blipFill>
        <p:spPr>
          <a:xfrm>
            <a:off x="944006" y="410822"/>
            <a:ext cx="4706167" cy="6447178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8D2977E4-3963-C0D5-9DBC-DD5F3B4345A0}"/>
              </a:ext>
            </a:extLst>
          </p:cNvPr>
          <p:cNvSpPr txBox="1">
            <a:spLocks/>
          </p:cNvSpPr>
          <p:nvPr/>
        </p:nvSpPr>
        <p:spPr>
          <a:xfrm>
            <a:off x="6933648" y="3253027"/>
            <a:ext cx="5607780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b="1" dirty="0">
                <a:solidFill>
                  <a:schemeClr val="accent5"/>
                </a:solidFill>
              </a:rPr>
              <a:t>AUTOEVALUACIÓN</a:t>
            </a:r>
            <a:r>
              <a:rPr lang="es-MX" sz="1800" b="1" dirty="0">
                <a:solidFill>
                  <a:schemeClr val="accent5"/>
                </a:solidFill>
              </a:rPr>
              <a:t> </a:t>
            </a:r>
            <a:r>
              <a:rPr lang="es-MX" b="1" dirty="0">
                <a:solidFill>
                  <a:schemeClr val="accent5"/>
                </a:solidFill>
              </a:rPr>
              <a:t>CUALITATIVA</a:t>
            </a:r>
            <a:r>
              <a:rPr lang="es-MX" sz="1800" b="1" dirty="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774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1AFA3E4F-2BC1-E8FE-D2FF-5C671390F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34946" y="2782793"/>
            <a:ext cx="5402263" cy="530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accent5"/>
                </a:solidFill>
              </a:rPr>
              <a:t>EVALUACIÓN ACTIVIDADES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3482CF-E15A-E951-9555-A01A2D239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3623" r="6475" b="11760"/>
          <a:stretch/>
        </p:blipFill>
        <p:spPr>
          <a:xfrm>
            <a:off x="454791" y="198254"/>
            <a:ext cx="5210882" cy="646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36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09F67761-A55B-48FB-DE33-6876CBA2A533}"/>
              </a:ext>
            </a:extLst>
          </p:cNvPr>
          <p:cNvSpPr txBox="1">
            <a:spLocks/>
          </p:cNvSpPr>
          <p:nvPr/>
        </p:nvSpPr>
        <p:spPr>
          <a:xfrm>
            <a:off x="744584" y="258697"/>
            <a:ext cx="5607780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b="1" dirty="0">
                <a:solidFill>
                  <a:schemeClr val="accent5"/>
                </a:solidFill>
              </a:rPr>
              <a:t>REPORTE FINAL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CBF726-2710-0CA2-62A2-292BD108F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 b="20381"/>
          <a:stretch/>
        </p:blipFill>
        <p:spPr>
          <a:xfrm>
            <a:off x="59263" y="640080"/>
            <a:ext cx="5299363" cy="52512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AB32FD-C7E7-91C9-3F64-E58A410AB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5503651" y="1021464"/>
            <a:ext cx="5299363" cy="471569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7D61B1B-8C5A-880D-5303-DFA4BF6784EE}"/>
              </a:ext>
            </a:extLst>
          </p:cNvPr>
          <p:cNvSpPr/>
          <p:nvPr/>
        </p:nvSpPr>
        <p:spPr>
          <a:xfrm>
            <a:off x="3632433" y="5662569"/>
            <a:ext cx="1082180" cy="82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904A62A8-5B7A-0DEF-0367-939EB30E72B2}"/>
              </a:ext>
            </a:extLst>
          </p:cNvPr>
          <p:cNvSpPr/>
          <p:nvPr/>
        </p:nvSpPr>
        <p:spPr>
          <a:xfrm>
            <a:off x="3842158" y="5268286"/>
            <a:ext cx="402671" cy="37003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71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3573-152B-5D3F-0371-71ACABB9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11" y="764303"/>
            <a:ext cx="5359552" cy="1325563"/>
          </a:xfrm>
        </p:spPr>
        <p:txBody>
          <a:bodyPr>
            <a:normAutofit/>
          </a:bodyPr>
          <a:lstStyle/>
          <a:p>
            <a:r>
              <a:rPr lang="es-MX" sz="3200" dirty="0"/>
              <a:t>Marco jurídico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EF9169-EC30-CE5E-3FD1-6469FFD66A5D}"/>
              </a:ext>
            </a:extLst>
          </p:cNvPr>
          <p:cNvSpPr txBox="1">
            <a:spLocks/>
          </p:cNvSpPr>
          <p:nvPr/>
        </p:nvSpPr>
        <p:spPr>
          <a:xfrm>
            <a:off x="3030453" y="2131562"/>
            <a:ext cx="6364536" cy="521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Ley Reglamentaria del Artículo 5to. Constitucional, relativo al ejercicio de las profesiones.</a:t>
            </a:r>
          </a:p>
          <a:p>
            <a:pPr algn="just"/>
            <a:br>
              <a:rPr lang="es-MX" sz="1800" dirty="0"/>
            </a:br>
            <a:endParaRPr lang="es-MX" sz="18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EE08384-9040-26CB-C46D-87537E020C6E}"/>
              </a:ext>
            </a:extLst>
          </p:cNvPr>
          <p:cNvSpPr txBox="1">
            <a:spLocks/>
          </p:cNvSpPr>
          <p:nvPr/>
        </p:nvSpPr>
        <p:spPr>
          <a:xfrm>
            <a:off x="2092950" y="2967016"/>
            <a:ext cx="6267944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Reglamento para la presentación del Servicio Social de las y los estudiantes de las IES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EE5BFA23-854A-CCD1-BEC0-0D44819F7C6F}"/>
              </a:ext>
            </a:extLst>
          </p:cNvPr>
          <p:cNvSpPr txBox="1">
            <a:spLocks/>
          </p:cNvSpPr>
          <p:nvPr/>
        </p:nvSpPr>
        <p:spPr>
          <a:xfrm>
            <a:off x="1514726" y="3722431"/>
            <a:ext cx="5890332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Reglamento de la Ley Reglamentaria del Artículo 5to.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24524E6-C495-00B5-A120-5C08E317AD4A}"/>
              </a:ext>
            </a:extLst>
          </p:cNvPr>
          <p:cNvSpPr txBox="1">
            <a:spLocks/>
          </p:cNvSpPr>
          <p:nvPr/>
        </p:nvSpPr>
        <p:spPr>
          <a:xfrm>
            <a:off x="3292345" y="4434060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Ley General de Educación.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9D584FE-6328-A2A4-7240-AD3755D42FD7}"/>
              </a:ext>
            </a:extLst>
          </p:cNvPr>
          <p:cNvGrpSpPr/>
          <p:nvPr/>
        </p:nvGrpSpPr>
        <p:grpSpPr>
          <a:xfrm>
            <a:off x="7005119" y="2168616"/>
            <a:ext cx="4334119" cy="3399234"/>
            <a:chOff x="7220271" y="2894754"/>
            <a:chExt cx="4334119" cy="3399234"/>
          </a:xfrm>
        </p:grpSpPr>
        <p:sp>
          <p:nvSpPr>
            <p:cNvPr id="12" name="任意多边形 35">
              <a:extLst>
                <a:ext uri="{FF2B5EF4-FFF2-40B4-BE49-F238E27FC236}">
                  <a16:creationId xmlns:a16="http://schemas.microsoft.com/office/drawing/2014/main" id="{44D2524E-620D-7834-843A-A8B021B0D93F}"/>
                </a:ext>
              </a:extLst>
            </p:cNvPr>
            <p:cNvSpPr/>
            <p:nvPr/>
          </p:nvSpPr>
          <p:spPr>
            <a:xfrm flipH="1" flipV="1">
              <a:off x="10090715" y="3393625"/>
              <a:ext cx="1463675" cy="2900363"/>
            </a:xfrm>
            <a:custGeom>
              <a:avLst/>
              <a:gdLst>
                <a:gd name="connsiteX0" fmla="*/ 1078872 w 1463567"/>
                <a:gd name="connsiteY0" fmla="*/ 3868332 h 3868332"/>
                <a:gd name="connsiteX1" fmla="*/ 944604 w 1463567"/>
                <a:gd name="connsiteY1" fmla="*/ 3660444 h 3868332"/>
                <a:gd name="connsiteX2" fmla="*/ 944604 w 1463567"/>
                <a:gd name="connsiteY2" fmla="*/ 2441320 h 3868332"/>
                <a:gd name="connsiteX3" fmla="*/ 894894 w 1463567"/>
                <a:gd name="connsiteY3" fmla="*/ 2441320 h 3868332"/>
                <a:gd name="connsiteX4" fmla="*/ 894894 w 1463567"/>
                <a:gd name="connsiteY4" fmla="*/ 2728639 h 3868332"/>
                <a:gd name="connsiteX5" fmla="*/ 760626 w 1463567"/>
                <a:gd name="connsiteY5" fmla="*/ 2936527 h 3868332"/>
                <a:gd name="connsiteX6" fmla="*/ 626359 w 1463567"/>
                <a:gd name="connsiteY6" fmla="*/ 2728639 h 3868332"/>
                <a:gd name="connsiteX7" fmla="*/ 626359 w 1463567"/>
                <a:gd name="connsiteY7" fmla="*/ 2441320 h 3868332"/>
                <a:gd name="connsiteX8" fmla="*/ 581826 w 1463567"/>
                <a:gd name="connsiteY8" fmla="*/ 2441320 h 3868332"/>
                <a:gd name="connsiteX9" fmla="*/ 581826 w 1463567"/>
                <a:gd name="connsiteY9" fmla="*/ 2604700 h 3868332"/>
                <a:gd name="connsiteX10" fmla="*/ 447558 w 1463567"/>
                <a:gd name="connsiteY10" fmla="*/ 2812588 h 3868332"/>
                <a:gd name="connsiteX11" fmla="*/ 313291 w 1463567"/>
                <a:gd name="connsiteY11" fmla="*/ 2604700 h 3868332"/>
                <a:gd name="connsiteX12" fmla="*/ 313291 w 1463567"/>
                <a:gd name="connsiteY12" fmla="*/ 2441320 h 3868332"/>
                <a:gd name="connsiteX13" fmla="*/ 268535 w 1463567"/>
                <a:gd name="connsiteY13" fmla="*/ 2441320 h 3868332"/>
                <a:gd name="connsiteX14" fmla="*/ 268535 w 1463567"/>
                <a:gd name="connsiteY14" fmla="*/ 2579912 h 3868332"/>
                <a:gd name="connsiteX15" fmla="*/ 134268 w 1463567"/>
                <a:gd name="connsiteY15" fmla="*/ 2787800 h 3868332"/>
                <a:gd name="connsiteX16" fmla="*/ 0 w 1463567"/>
                <a:gd name="connsiteY16" fmla="*/ 2579912 h 3868332"/>
                <a:gd name="connsiteX17" fmla="*/ 0 w 1463567"/>
                <a:gd name="connsiteY17" fmla="*/ 2441320 h 3868332"/>
                <a:gd name="connsiteX18" fmla="*/ 0 w 1463567"/>
                <a:gd name="connsiteY18" fmla="*/ 1748359 h 3868332"/>
                <a:gd name="connsiteX19" fmla="*/ 0 w 1463567"/>
                <a:gd name="connsiteY19" fmla="*/ 652016 h 3868332"/>
                <a:gd name="connsiteX20" fmla="*/ 0 w 1463567"/>
                <a:gd name="connsiteY20" fmla="*/ 639623 h 3868332"/>
                <a:gd name="connsiteX21" fmla="*/ 775 w 1463567"/>
                <a:gd name="connsiteY21" fmla="*/ 639623 h 3868332"/>
                <a:gd name="connsiteX22" fmla="*/ 140804 w 1463567"/>
                <a:gd name="connsiteY22" fmla="*/ 31009 h 3868332"/>
                <a:gd name="connsiteX23" fmla="*/ 151525 w 1463567"/>
                <a:gd name="connsiteY23" fmla="*/ 0 h 3868332"/>
                <a:gd name="connsiteX24" fmla="*/ 1306670 w 1463567"/>
                <a:gd name="connsiteY24" fmla="*/ 0 h 3868332"/>
                <a:gd name="connsiteX25" fmla="*/ 1298731 w 1463567"/>
                <a:gd name="connsiteY25" fmla="*/ 8479 h 3868332"/>
                <a:gd name="connsiteX26" fmla="*/ 1254308 w 1463567"/>
                <a:gd name="connsiteY26" fmla="*/ 639623 h 3868332"/>
                <a:gd name="connsiteX27" fmla="*/ 1255593 w 1463567"/>
                <a:gd name="connsiteY27" fmla="*/ 639623 h 3868332"/>
                <a:gd name="connsiteX28" fmla="*/ 1452533 w 1463567"/>
                <a:gd name="connsiteY28" fmla="*/ 1345815 h 3868332"/>
                <a:gd name="connsiteX29" fmla="*/ 1382490 w 1463567"/>
                <a:gd name="connsiteY29" fmla="*/ 1619081 h 3868332"/>
                <a:gd name="connsiteX30" fmla="*/ 1213139 w 1463567"/>
                <a:gd name="connsiteY30" fmla="*/ 1526562 h 3868332"/>
                <a:gd name="connsiteX31" fmla="*/ 1213139 w 1463567"/>
                <a:gd name="connsiteY31" fmla="*/ 2357371 h 3868332"/>
                <a:gd name="connsiteX32" fmla="*/ 1213139 w 1463567"/>
                <a:gd name="connsiteY32" fmla="*/ 2441320 h 3868332"/>
                <a:gd name="connsiteX33" fmla="*/ 1213139 w 1463567"/>
                <a:gd name="connsiteY33" fmla="*/ 3660444 h 3868332"/>
                <a:gd name="connsiteX34" fmla="*/ 1078872 w 1463567"/>
                <a:gd name="connsiteY34" fmla="*/ 3868332 h 386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63567" h="3868332">
                  <a:moveTo>
                    <a:pt x="1078872" y="3868332"/>
                  </a:moveTo>
                  <a:cubicBezTo>
                    <a:pt x="1004718" y="3868332"/>
                    <a:pt x="944604" y="3775258"/>
                    <a:pt x="944604" y="3660444"/>
                  </a:cubicBezTo>
                  <a:lnTo>
                    <a:pt x="944604" y="2441320"/>
                  </a:lnTo>
                  <a:lnTo>
                    <a:pt x="894894" y="2441320"/>
                  </a:lnTo>
                  <a:lnTo>
                    <a:pt x="894894" y="2728639"/>
                  </a:lnTo>
                  <a:cubicBezTo>
                    <a:pt x="894894" y="2843453"/>
                    <a:pt x="834780" y="2936527"/>
                    <a:pt x="760626" y="2936527"/>
                  </a:cubicBezTo>
                  <a:cubicBezTo>
                    <a:pt x="686472" y="2936527"/>
                    <a:pt x="626359" y="2843453"/>
                    <a:pt x="626359" y="2728639"/>
                  </a:cubicBezTo>
                  <a:lnTo>
                    <a:pt x="626359" y="2441320"/>
                  </a:lnTo>
                  <a:lnTo>
                    <a:pt x="581826" y="2441320"/>
                  </a:lnTo>
                  <a:lnTo>
                    <a:pt x="581826" y="2604700"/>
                  </a:lnTo>
                  <a:cubicBezTo>
                    <a:pt x="581826" y="2719513"/>
                    <a:pt x="521712" y="2812588"/>
                    <a:pt x="447558" y="2812588"/>
                  </a:cubicBezTo>
                  <a:cubicBezTo>
                    <a:pt x="373404" y="2812588"/>
                    <a:pt x="313291" y="2719513"/>
                    <a:pt x="313291" y="2604700"/>
                  </a:cubicBezTo>
                  <a:lnTo>
                    <a:pt x="313291" y="2441320"/>
                  </a:lnTo>
                  <a:lnTo>
                    <a:pt x="268535" y="2441320"/>
                  </a:lnTo>
                  <a:lnTo>
                    <a:pt x="268535" y="2579912"/>
                  </a:lnTo>
                  <a:cubicBezTo>
                    <a:pt x="268535" y="2694725"/>
                    <a:pt x="208422" y="2787800"/>
                    <a:pt x="134268" y="2787800"/>
                  </a:cubicBezTo>
                  <a:cubicBezTo>
                    <a:pt x="60114" y="2787800"/>
                    <a:pt x="0" y="2694725"/>
                    <a:pt x="0" y="2579912"/>
                  </a:cubicBezTo>
                  <a:lnTo>
                    <a:pt x="0" y="2441320"/>
                  </a:lnTo>
                  <a:lnTo>
                    <a:pt x="0" y="1748359"/>
                  </a:lnTo>
                  <a:lnTo>
                    <a:pt x="0" y="652016"/>
                  </a:lnTo>
                  <a:lnTo>
                    <a:pt x="0" y="639623"/>
                  </a:lnTo>
                  <a:lnTo>
                    <a:pt x="775" y="639623"/>
                  </a:lnTo>
                  <a:cubicBezTo>
                    <a:pt x="27870" y="159053"/>
                    <a:pt x="85133" y="178489"/>
                    <a:pt x="140804" y="31009"/>
                  </a:cubicBezTo>
                  <a:lnTo>
                    <a:pt x="151525" y="0"/>
                  </a:lnTo>
                  <a:lnTo>
                    <a:pt x="1306670" y="0"/>
                  </a:lnTo>
                  <a:lnTo>
                    <a:pt x="1298731" y="8479"/>
                  </a:lnTo>
                  <a:cubicBezTo>
                    <a:pt x="1163068" y="195525"/>
                    <a:pt x="1250447" y="421704"/>
                    <a:pt x="1254308" y="639623"/>
                  </a:cubicBezTo>
                  <a:lnTo>
                    <a:pt x="1255593" y="639623"/>
                  </a:lnTo>
                  <a:lnTo>
                    <a:pt x="1452533" y="1345815"/>
                  </a:lnTo>
                  <a:cubicBezTo>
                    <a:pt x="1481928" y="1451223"/>
                    <a:pt x="1450569" y="1573568"/>
                    <a:pt x="1382490" y="1619081"/>
                  </a:cubicBezTo>
                  <a:cubicBezTo>
                    <a:pt x="1318265" y="1662018"/>
                    <a:pt x="1244305" y="1621237"/>
                    <a:pt x="1213139" y="1526562"/>
                  </a:cubicBezTo>
                  <a:lnTo>
                    <a:pt x="1213139" y="2357371"/>
                  </a:lnTo>
                  <a:lnTo>
                    <a:pt x="1213139" y="2441320"/>
                  </a:lnTo>
                  <a:lnTo>
                    <a:pt x="1213139" y="3660444"/>
                  </a:lnTo>
                  <a:cubicBezTo>
                    <a:pt x="1213139" y="3775258"/>
                    <a:pt x="1153026" y="3868332"/>
                    <a:pt x="1078872" y="3868332"/>
                  </a:cubicBezTo>
                  <a:close/>
                </a:path>
              </a:pathLst>
            </a:custGeom>
            <a:solidFill>
              <a:srgbClr val="FF0000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幼圆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D08E7864-D61E-423F-8F4A-68E062F0B3C0}"/>
                </a:ext>
              </a:extLst>
            </p:cNvPr>
            <p:cNvGrpSpPr/>
            <p:nvPr/>
          </p:nvGrpSpPr>
          <p:grpSpPr>
            <a:xfrm>
              <a:off x="7220271" y="2894754"/>
              <a:ext cx="3517597" cy="3399234"/>
              <a:chOff x="7220271" y="2894754"/>
              <a:chExt cx="3517597" cy="3399234"/>
            </a:xfrm>
          </p:grpSpPr>
          <p:sp>
            <p:nvSpPr>
              <p:cNvPr id="16" name="任意多边形 36">
                <a:extLst>
                  <a:ext uri="{FF2B5EF4-FFF2-40B4-BE49-F238E27FC236}">
                    <a16:creationId xmlns:a16="http://schemas.microsoft.com/office/drawing/2014/main" id="{94C0E6E0-0236-ED07-7B3E-AEC535C1321E}"/>
                  </a:ext>
                </a:extLst>
              </p:cNvPr>
              <p:cNvSpPr/>
              <p:nvPr/>
            </p:nvSpPr>
            <p:spPr>
              <a:xfrm flipH="1" flipV="1">
                <a:off x="9001689" y="4098475"/>
                <a:ext cx="1601788" cy="2195513"/>
              </a:xfrm>
              <a:custGeom>
                <a:avLst/>
                <a:gdLst>
                  <a:gd name="connsiteX0" fmla="*/ 1180842 w 1601896"/>
                  <a:gd name="connsiteY0" fmla="*/ 2927585 h 2927585"/>
                  <a:gd name="connsiteX1" fmla="*/ 1033884 w 1601896"/>
                  <a:gd name="connsiteY1" fmla="*/ 2769366 h 2927585"/>
                  <a:gd name="connsiteX2" fmla="*/ 1033884 w 1601896"/>
                  <a:gd name="connsiteY2" fmla="*/ 1841516 h 2927585"/>
                  <a:gd name="connsiteX3" fmla="*/ 979475 w 1601896"/>
                  <a:gd name="connsiteY3" fmla="*/ 1841516 h 2927585"/>
                  <a:gd name="connsiteX4" fmla="*/ 979475 w 1601896"/>
                  <a:gd name="connsiteY4" fmla="*/ 2060188 h 2927585"/>
                  <a:gd name="connsiteX5" fmla="*/ 832517 w 1601896"/>
                  <a:gd name="connsiteY5" fmla="*/ 2218408 h 2927585"/>
                  <a:gd name="connsiteX6" fmla="*/ 685559 w 1601896"/>
                  <a:gd name="connsiteY6" fmla="*/ 2060188 h 2927585"/>
                  <a:gd name="connsiteX7" fmla="*/ 685559 w 1601896"/>
                  <a:gd name="connsiteY7" fmla="*/ 1841516 h 2927585"/>
                  <a:gd name="connsiteX8" fmla="*/ 636818 w 1601896"/>
                  <a:gd name="connsiteY8" fmla="*/ 1841516 h 2927585"/>
                  <a:gd name="connsiteX9" fmla="*/ 636818 w 1601896"/>
                  <a:gd name="connsiteY9" fmla="*/ 1965861 h 2927585"/>
                  <a:gd name="connsiteX10" fmla="*/ 489860 w 1601896"/>
                  <a:gd name="connsiteY10" fmla="*/ 2124080 h 2927585"/>
                  <a:gd name="connsiteX11" fmla="*/ 342902 w 1601896"/>
                  <a:gd name="connsiteY11" fmla="*/ 1965861 h 2927585"/>
                  <a:gd name="connsiteX12" fmla="*/ 342902 w 1601896"/>
                  <a:gd name="connsiteY12" fmla="*/ 1841516 h 2927585"/>
                  <a:gd name="connsiteX13" fmla="*/ 293916 w 1601896"/>
                  <a:gd name="connsiteY13" fmla="*/ 1841516 h 2927585"/>
                  <a:gd name="connsiteX14" fmla="*/ 293916 w 1601896"/>
                  <a:gd name="connsiteY14" fmla="*/ 1946995 h 2927585"/>
                  <a:gd name="connsiteX15" fmla="*/ 146958 w 1601896"/>
                  <a:gd name="connsiteY15" fmla="*/ 2105214 h 2927585"/>
                  <a:gd name="connsiteX16" fmla="*/ 0 w 1601896"/>
                  <a:gd name="connsiteY16" fmla="*/ 1946995 h 2927585"/>
                  <a:gd name="connsiteX17" fmla="*/ 0 w 1601896"/>
                  <a:gd name="connsiteY17" fmla="*/ 1841516 h 2927585"/>
                  <a:gd name="connsiteX18" fmla="*/ 0 w 1601896"/>
                  <a:gd name="connsiteY18" fmla="*/ 1314118 h 2927585"/>
                  <a:gd name="connsiteX19" fmla="*/ 0 w 1601896"/>
                  <a:gd name="connsiteY19" fmla="*/ 479714 h 2927585"/>
                  <a:gd name="connsiteX20" fmla="*/ 0 w 1601896"/>
                  <a:gd name="connsiteY20" fmla="*/ 470282 h 2927585"/>
                  <a:gd name="connsiteX21" fmla="*/ 848 w 1601896"/>
                  <a:gd name="connsiteY21" fmla="*/ 470282 h 2927585"/>
                  <a:gd name="connsiteX22" fmla="*/ 154112 w 1601896"/>
                  <a:gd name="connsiteY22" fmla="*/ 7078 h 2927585"/>
                  <a:gd name="connsiteX23" fmla="*/ 157308 w 1601896"/>
                  <a:gd name="connsiteY23" fmla="*/ 0 h 2927585"/>
                  <a:gd name="connsiteX24" fmla="*/ 1413509 w 1601896"/>
                  <a:gd name="connsiteY24" fmla="*/ 0 h 2927585"/>
                  <a:gd name="connsiteX25" fmla="*/ 1371813 w 1601896"/>
                  <a:gd name="connsiteY25" fmla="*/ 52660 h 2927585"/>
                  <a:gd name="connsiteX26" fmla="*/ 1372860 w 1601896"/>
                  <a:gd name="connsiteY26" fmla="*/ 470282 h 2927585"/>
                  <a:gd name="connsiteX27" fmla="*/ 1374267 w 1601896"/>
                  <a:gd name="connsiteY27" fmla="*/ 470282 h 2927585"/>
                  <a:gd name="connsiteX28" fmla="*/ 1589820 w 1601896"/>
                  <a:gd name="connsiteY28" fmla="*/ 1007750 h 2927585"/>
                  <a:gd name="connsiteX29" fmla="*/ 1513157 w 1601896"/>
                  <a:gd name="connsiteY29" fmla="*/ 1215727 h 2927585"/>
                  <a:gd name="connsiteX30" fmla="*/ 1327800 w 1601896"/>
                  <a:gd name="connsiteY30" fmla="*/ 1145312 h 2927585"/>
                  <a:gd name="connsiteX31" fmla="*/ 1327800 w 1601896"/>
                  <a:gd name="connsiteY31" fmla="*/ 1777624 h 2927585"/>
                  <a:gd name="connsiteX32" fmla="*/ 1327800 w 1601896"/>
                  <a:gd name="connsiteY32" fmla="*/ 1841516 h 2927585"/>
                  <a:gd name="connsiteX33" fmla="*/ 1327800 w 1601896"/>
                  <a:gd name="connsiteY33" fmla="*/ 2769366 h 2927585"/>
                  <a:gd name="connsiteX34" fmla="*/ 1180842 w 1601896"/>
                  <a:gd name="connsiteY34" fmla="*/ 2927585 h 2927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01896" h="2927585">
                    <a:moveTo>
                      <a:pt x="1180842" y="2927585"/>
                    </a:moveTo>
                    <a:cubicBezTo>
                      <a:pt x="1099679" y="2927585"/>
                      <a:pt x="1033884" y="2856748"/>
                      <a:pt x="1033884" y="2769366"/>
                    </a:cubicBezTo>
                    <a:lnTo>
                      <a:pt x="1033884" y="1841516"/>
                    </a:lnTo>
                    <a:lnTo>
                      <a:pt x="979475" y="1841516"/>
                    </a:lnTo>
                    <a:lnTo>
                      <a:pt x="979475" y="2060188"/>
                    </a:lnTo>
                    <a:cubicBezTo>
                      <a:pt x="979475" y="2147571"/>
                      <a:pt x="913680" y="2218408"/>
                      <a:pt x="832517" y="2218408"/>
                    </a:cubicBezTo>
                    <a:cubicBezTo>
                      <a:pt x="751354" y="2218408"/>
                      <a:pt x="685559" y="2147571"/>
                      <a:pt x="685559" y="2060188"/>
                    </a:cubicBezTo>
                    <a:lnTo>
                      <a:pt x="685559" y="1841516"/>
                    </a:lnTo>
                    <a:lnTo>
                      <a:pt x="636818" y="1841516"/>
                    </a:lnTo>
                    <a:lnTo>
                      <a:pt x="636818" y="1965861"/>
                    </a:lnTo>
                    <a:cubicBezTo>
                      <a:pt x="636818" y="2053243"/>
                      <a:pt x="571022" y="2124080"/>
                      <a:pt x="489860" y="2124080"/>
                    </a:cubicBezTo>
                    <a:cubicBezTo>
                      <a:pt x="408697" y="2124080"/>
                      <a:pt x="342902" y="2053243"/>
                      <a:pt x="342902" y="1965861"/>
                    </a:cubicBezTo>
                    <a:lnTo>
                      <a:pt x="342902" y="1841516"/>
                    </a:lnTo>
                    <a:lnTo>
                      <a:pt x="293916" y="1841516"/>
                    </a:lnTo>
                    <a:lnTo>
                      <a:pt x="293916" y="1946995"/>
                    </a:lnTo>
                    <a:cubicBezTo>
                      <a:pt x="293916" y="2034377"/>
                      <a:pt x="228121" y="2105214"/>
                      <a:pt x="146958" y="2105214"/>
                    </a:cubicBezTo>
                    <a:cubicBezTo>
                      <a:pt x="65795" y="2105214"/>
                      <a:pt x="0" y="2034377"/>
                      <a:pt x="0" y="1946995"/>
                    </a:cubicBezTo>
                    <a:lnTo>
                      <a:pt x="0" y="1841516"/>
                    </a:lnTo>
                    <a:lnTo>
                      <a:pt x="0" y="1314118"/>
                    </a:lnTo>
                    <a:lnTo>
                      <a:pt x="0" y="479714"/>
                    </a:lnTo>
                    <a:lnTo>
                      <a:pt x="0" y="470282"/>
                    </a:lnTo>
                    <a:lnTo>
                      <a:pt x="848" y="470282"/>
                    </a:lnTo>
                    <a:cubicBezTo>
                      <a:pt x="30505" y="104530"/>
                      <a:pt x="93179" y="119322"/>
                      <a:pt x="154112" y="7078"/>
                    </a:cubicBezTo>
                    <a:lnTo>
                      <a:pt x="157308" y="0"/>
                    </a:lnTo>
                    <a:lnTo>
                      <a:pt x="1413509" y="0"/>
                    </a:lnTo>
                    <a:lnTo>
                      <a:pt x="1371813" y="52660"/>
                    </a:lnTo>
                    <a:cubicBezTo>
                      <a:pt x="1298456" y="181343"/>
                      <a:pt x="1369238" y="328121"/>
                      <a:pt x="1372860" y="470282"/>
                    </a:cubicBezTo>
                    <a:lnTo>
                      <a:pt x="1374267" y="470282"/>
                    </a:lnTo>
                    <a:lnTo>
                      <a:pt x="1589820" y="1007750"/>
                    </a:lnTo>
                    <a:cubicBezTo>
                      <a:pt x="1621993" y="1087974"/>
                      <a:pt x="1587670" y="1181088"/>
                      <a:pt x="1513157" y="1215727"/>
                    </a:cubicBezTo>
                    <a:cubicBezTo>
                      <a:pt x="1442862" y="1248406"/>
                      <a:pt x="1361911" y="1217368"/>
                      <a:pt x="1327800" y="1145312"/>
                    </a:cubicBezTo>
                    <a:lnTo>
                      <a:pt x="1327800" y="1777624"/>
                    </a:lnTo>
                    <a:lnTo>
                      <a:pt x="1327800" y="1841516"/>
                    </a:lnTo>
                    <a:lnTo>
                      <a:pt x="1327800" y="2769366"/>
                    </a:lnTo>
                    <a:cubicBezTo>
                      <a:pt x="1327800" y="2856748"/>
                      <a:pt x="1262005" y="2927585"/>
                      <a:pt x="1180842" y="2927585"/>
                    </a:cubicBezTo>
                    <a:close/>
                  </a:path>
                </a:pathLst>
              </a:custGeom>
              <a:solidFill>
                <a:srgbClr val="00B050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幼圆"/>
                  <a:cs typeface="+mn-cs"/>
                </a:endParaRPr>
              </a:p>
            </p:txBody>
          </p:sp>
          <p:sp>
            <p:nvSpPr>
              <p:cNvPr id="17" name="任意多边形 37">
                <a:extLst>
                  <a:ext uri="{FF2B5EF4-FFF2-40B4-BE49-F238E27FC236}">
                    <a16:creationId xmlns:a16="http://schemas.microsoft.com/office/drawing/2014/main" id="{2E992571-E840-6A30-734F-9960B10FA2B7}"/>
                  </a:ext>
                </a:extLst>
              </p:cNvPr>
              <p:cNvSpPr/>
              <p:nvPr/>
            </p:nvSpPr>
            <p:spPr>
              <a:xfrm flipH="1" flipV="1">
                <a:off x="8222228" y="4848569"/>
                <a:ext cx="1163637" cy="1445419"/>
              </a:xfrm>
              <a:custGeom>
                <a:avLst/>
                <a:gdLst>
                  <a:gd name="connsiteX0" fmla="*/ 858248 w 1164274"/>
                  <a:gd name="connsiteY0" fmla="*/ 1921542 h 1921542"/>
                  <a:gd name="connsiteX1" fmla="*/ 751437 w 1164274"/>
                  <a:gd name="connsiteY1" fmla="*/ 1816439 h 1921542"/>
                  <a:gd name="connsiteX2" fmla="*/ 751437 w 1164274"/>
                  <a:gd name="connsiteY2" fmla="*/ 1200080 h 1921542"/>
                  <a:gd name="connsiteX3" fmla="*/ 711892 w 1164274"/>
                  <a:gd name="connsiteY3" fmla="*/ 1200080 h 1921542"/>
                  <a:gd name="connsiteX4" fmla="*/ 711892 w 1164274"/>
                  <a:gd name="connsiteY4" fmla="*/ 1345342 h 1921542"/>
                  <a:gd name="connsiteX5" fmla="*/ 605082 w 1164274"/>
                  <a:gd name="connsiteY5" fmla="*/ 1450445 h 1921542"/>
                  <a:gd name="connsiteX6" fmla="*/ 498271 w 1164274"/>
                  <a:gd name="connsiteY6" fmla="*/ 1345342 h 1921542"/>
                  <a:gd name="connsiteX7" fmla="*/ 498271 w 1164274"/>
                  <a:gd name="connsiteY7" fmla="*/ 1200080 h 1921542"/>
                  <a:gd name="connsiteX8" fmla="*/ 462845 w 1164274"/>
                  <a:gd name="connsiteY8" fmla="*/ 1200080 h 1921542"/>
                  <a:gd name="connsiteX9" fmla="*/ 462845 w 1164274"/>
                  <a:gd name="connsiteY9" fmla="*/ 1282681 h 1921542"/>
                  <a:gd name="connsiteX10" fmla="*/ 356035 w 1164274"/>
                  <a:gd name="connsiteY10" fmla="*/ 1387784 h 1921542"/>
                  <a:gd name="connsiteX11" fmla="*/ 249225 w 1164274"/>
                  <a:gd name="connsiteY11" fmla="*/ 1282681 h 1921542"/>
                  <a:gd name="connsiteX12" fmla="*/ 249225 w 1164274"/>
                  <a:gd name="connsiteY12" fmla="*/ 1200080 h 1921542"/>
                  <a:gd name="connsiteX13" fmla="*/ 213621 w 1164274"/>
                  <a:gd name="connsiteY13" fmla="*/ 1200080 h 1921542"/>
                  <a:gd name="connsiteX14" fmla="*/ 213621 w 1164274"/>
                  <a:gd name="connsiteY14" fmla="*/ 1270149 h 1921542"/>
                  <a:gd name="connsiteX15" fmla="*/ 106811 w 1164274"/>
                  <a:gd name="connsiteY15" fmla="*/ 1375252 h 1921542"/>
                  <a:gd name="connsiteX16" fmla="*/ 0 w 1164274"/>
                  <a:gd name="connsiteY16" fmla="*/ 1270149 h 1921542"/>
                  <a:gd name="connsiteX17" fmla="*/ 0 w 1164274"/>
                  <a:gd name="connsiteY17" fmla="*/ 1200080 h 1921542"/>
                  <a:gd name="connsiteX18" fmla="*/ 0 w 1164274"/>
                  <a:gd name="connsiteY18" fmla="*/ 849736 h 1921542"/>
                  <a:gd name="connsiteX19" fmla="*/ 0 w 1164274"/>
                  <a:gd name="connsiteY19" fmla="*/ 295452 h 1921542"/>
                  <a:gd name="connsiteX20" fmla="*/ 0 w 1164274"/>
                  <a:gd name="connsiteY20" fmla="*/ 289187 h 1921542"/>
                  <a:gd name="connsiteX21" fmla="*/ 616 w 1164274"/>
                  <a:gd name="connsiteY21" fmla="*/ 289187 h 1921542"/>
                  <a:gd name="connsiteX22" fmla="*/ 93026 w 1164274"/>
                  <a:gd name="connsiteY22" fmla="*/ 9258 h 1921542"/>
                  <a:gd name="connsiteX23" fmla="*/ 99354 w 1164274"/>
                  <a:gd name="connsiteY23" fmla="*/ 0 h 1921542"/>
                  <a:gd name="connsiteX24" fmla="*/ 1007240 w 1164274"/>
                  <a:gd name="connsiteY24" fmla="*/ 0 h 1921542"/>
                  <a:gd name="connsiteX25" fmla="*/ 997047 w 1164274"/>
                  <a:gd name="connsiteY25" fmla="*/ 11766 h 1921542"/>
                  <a:gd name="connsiteX26" fmla="*/ 997808 w 1164274"/>
                  <a:gd name="connsiteY26" fmla="*/ 289187 h 1921542"/>
                  <a:gd name="connsiteX27" fmla="*/ 998831 w 1164274"/>
                  <a:gd name="connsiteY27" fmla="*/ 289187 h 1921542"/>
                  <a:gd name="connsiteX28" fmla="*/ 1155497 w 1164274"/>
                  <a:gd name="connsiteY28" fmla="*/ 646220 h 1921542"/>
                  <a:gd name="connsiteX29" fmla="*/ 1099778 w 1164274"/>
                  <a:gd name="connsiteY29" fmla="*/ 784376 h 1921542"/>
                  <a:gd name="connsiteX30" fmla="*/ 965058 w 1164274"/>
                  <a:gd name="connsiteY30" fmla="*/ 737601 h 1921542"/>
                  <a:gd name="connsiteX31" fmla="*/ 965058 w 1164274"/>
                  <a:gd name="connsiteY31" fmla="*/ 1157638 h 1921542"/>
                  <a:gd name="connsiteX32" fmla="*/ 965058 w 1164274"/>
                  <a:gd name="connsiteY32" fmla="*/ 1200080 h 1921542"/>
                  <a:gd name="connsiteX33" fmla="*/ 965058 w 1164274"/>
                  <a:gd name="connsiteY33" fmla="*/ 1816439 h 1921542"/>
                  <a:gd name="connsiteX34" fmla="*/ 858248 w 1164274"/>
                  <a:gd name="connsiteY34" fmla="*/ 1921542 h 192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64274" h="1921542">
                    <a:moveTo>
                      <a:pt x="858248" y="1921542"/>
                    </a:moveTo>
                    <a:cubicBezTo>
                      <a:pt x="799258" y="1921542"/>
                      <a:pt x="751437" y="1874486"/>
                      <a:pt x="751437" y="1816439"/>
                    </a:cubicBezTo>
                    <a:lnTo>
                      <a:pt x="751437" y="1200080"/>
                    </a:lnTo>
                    <a:lnTo>
                      <a:pt x="711892" y="1200080"/>
                    </a:lnTo>
                    <a:lnTo>
                      <a:pt x="711892" y="1345342"/>
                    </a:lnTo>
                    <a:cubicBezTo>
                      <a:pt x="711892" y="1403389"/>
                      <a:pt x="664072" y="1450445"/>
                      <a:pt x="605082" y="1450445"/>
                    </a:cubicBezTo>
                    <a:cubicBezTo>
                      <a:pt x="546092" y="1450445"/>
                      <a:pt x="498271" y="1403389"/>
                      <a:pt x="498271" y="1345342"/>
                    </a:cubicBezTo>
                    <a:lnTo>
                      <a:pt x="498271" y="1200080"/>
                    </a:lnTo>
                    <a:lnTo>
                      <a:pt x="462845" y="1200080"/>
                    </a:lnTo>
                    <a:lnTo>
                      <a:pt x="462845" y="1282681"/>
                    </a:lnTo>
                    <a:cubicBezTo>
                      <a:pt x="462845" y="1340728"/>
                      <a:pt x="415025" y="1387784"/>
                      <a:pt x="356035" y="1387784"/>
                    </a:cubicBezTo>
                    <a:cubicBezTo>
                      <a:pt x="297045" y="1387784"/>
                      <a:pt x="249225" y="1340728"/>
                      <a:pt x="249225" y="1282681"/>
                    </a:cubicBezTo>
                    <a:lnTo>
                      <a:pt x="249225" y="1200080"/>
                    </a:lnTo>
                    <a:lnTo>
                      <a:pt x="213621" y="1200080"/>
                    </a:lnTo>
                    <a:lnTo>
                      <a:pt x="213621" y="1270149"/>
                    </a:lnTo>
                    <a:cubicBezTo>
                      <a:pt x="213621" y="1328196"/>
                      <a:pt x="165801" y="1375252"/>
                      <a:pt x="106811" y="1375252"/>
                    </a:cubicBezTo>
                    <a:cubicBezTo>
                      <a:pt x="47821" y="1375252"/>
                      <a:pt x="0" y="1328196"/>
                      <a:pt x="0" y="1270149"/>
                    </a:cubicBezTo>
                    <a:lnTo>
                      <a:pt x="0" y="1200080"/>
                    </a:lnTo>
                    <a:lnTo>
                      <a:pt x="0" y="849736"/>
                    </a:lnTo>
                    <a:lnTo>
                      <a:pt x="0" y="295452"/>
                    </a:lnTo>
                    <a:lnTo>
                      <a:pt x="0" y="289187"/>
                    </a:lnTo>
                    <a:lnTo>
                      <a:pt x="616" y="289187"/>
                    </a:lnTo>
                    <a:cubicBezTo>
                      <a:pt x="19092" y="80932"/>
                      <a:pt x="55198" y="58400"/>
                      <a:pt x="93026" y="9258"/>
                    </a:cubicBezTo>
                    <a:lnTo>
                      <a:pt x="99354" y="0"/>
                    </a:lnTo>
                    <a:lnTo>
                      <a:pt x="1007240" y="0"/>
                    </a:lnTo>
                    <a:lnTo>
                      <a:pt x="997047" y="11766"/>
                    </a:lnTo>
                    <a:cubicBezTo>
                      <a:pt x="943731" y="97248"/>
                      <a:pt x="995176" y="194752"/>
                      <a:pt x="997808" y="289187"/>
                    </a:cubicBezTo>
                    <a:lnTo>
                      <a:pt x="998831" y="289187"/>
                    </a:lnTo>
                    <a:lnTo>
                      <a:pt x="1155497" y="646220"/>
                    </a:lnTo>
                    <a:cubicBezTo>
                      <a:pt x="1178881" y="699512"/>
                      <a:pt x="1153935" y="761366"/>
                      <a:pt x="1099778" y="784376"/>
                    </a:cubicBezTo>
                    <a:cubicBezTo>
                      <a:pt x="1048686" y="806085"/>
                      <a:pt x="989851" y="785467"/>
                      <a:pt x="965058" y="737601"/>
                    </a:cubicBezTo>
                    <a:lnTo>
                      <a:pt x="965058" y="1157638"/>
                    </a:lnTo>
                    <a:lnTo>
                      <a:pt x="965058" y="1200080"/>
                    </a:lnTo>
                    <a:lnTo>
                      <a:pt x="965058" y="1816439"/>
                    </a:lnTo>
                    <a:cubicBezTo>
                      <a:pt x="965058" y="1874486"/>
                      <a:pt x="917238" y="1921542"/>
                      <a:pt x="858248" y="192154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幼圆"/>
                  <a:cs typeface="+mn-cs"/>
                </a:endParaRPr>
              </a:p>
            </p:txBody>
          </p:sp>
          <p:sp>
            <p:nvSpPr>
              <p:cNvPr id="18" name="任意多边形 38">
                <a:extLst>
                  <a:ext uri="{FF2B5EF4-FFF2-40B4-BE49-F238E27FC236}">
                    <a16:creationId xmlns:a16="http://schemas.microsoft.com/office/drawing/2014/main" id="{9C7BE5A1-2823-4BD4-6868-C518CB452A38}"/>
                  </a:ext>
                </a:extLst>
              </p:cNvPr>
              <p:cNvSpPr/>
              <p:nvPr/>
            </p:nvSpPr>
            <p:spPr>
              <a:xfrm flipH="1" flipV="1">
                <a:off x="7739628" y="5409354"/>
                <a:ext cx="719137" cy="884634"/>
              </a:xfrm>
              <a:custGeom>
                <a:avLst/>
                <a:gdLst>
                  <a:gd name="connsiteX0" fmla="*/ 530896 w 720198"/>
                  <a:gd name="connsiteY0" fmla="*/ 1093431 h 1093431"/>
                  <a:gd name="connsiteX1" fmla="*/ 464825 w 720198"/>
                  <a:gd name="connsiteY1" fmla="*/ 1032050 h 1093431"/>
                  <a:gd name="connsiteX2" fmla="*/ 464825 w 720198"/>
                  <a:gd name="connsiteY2" fmla="*/ 672092 h 1093431"/>
                  <a:gd name="connsiteX3" fmla="*/ 440363 w 720198"/>
                  <a:gd name="connsiteY3" fmla="*/ 672092 h 1093431"/>
                  <a:gd name="connsiteX4" fmla="*/ 440363 w 720198"/>
                  <a:gd name="connsiteY4" fmla="*/ 756926 h 1093431"/>
                  <a:gd name="connsiteX5" fmla="*/ 374292 w 720198"/>
                  <a:gd name="connsiteY5" fmla="*/ 818307 h 1093431"/>
                  <a:gd name="connsiteX6" fmla="*/ 308221 w 720198"/>
                  <a:gd name="connsiteY6" fmla="*/ 756926 h 1093431"/>
                  <a:gd name="connsiteX7" fmla="*/ 308221 w 720198"/>
                  <a:gd name="connsiteY7" fmla="*/ 672092 h 1093431"/>
                  <a:gd name="connsiteX8" fmla="*/ 286307 w 720198"/>
                  <a:gd name="connsiteY8" fmla="*/ 672092 h 1093431"/>
                  <a:gd name="connsiteX9" fmla="*/ 286307 w 720198"/>
                  <a:gd name="connsiteY9" fmla="*/ 720331 h 1093431"/>
                  <a:gd name="connsiteX10" fmla="*/ 220237 w 720198"/>
                  <a:gd name="connsiteY10" fmla="*/ 781712 h 1093431"/>
                  <a:gd name="connsiteX11" fmla="*/ 154166 w 720198"/>
                  <a:gd name="connsiteY11" fmla="*/ 720331 h 1093431"/>
                  <a:gd name="connsiteX12" fmla="*/ 154166 w 720198"/>
                  <a:gd name="connsiteY12" fmla="*/ 672092 h 1093431"/>
                  <a:gd name="connsiteX13" fmla="*/ 132142 w 720198"/>
                  <a:gd name="connsiteY13" fmla="*/ 672092 h 1093431"/>
                  <a:gd name="connsiteX14" fmla="*/ 132142 w 720198"/>
                  <a:gd name="connsiteY14" fmla="*/ 713012 h 1093431"/>
                  <a:gd name="connsiteX15" fmla="*/ 66071 w 720198"/>
                  <a:gd name="connsiteY15" fmla="*/ 774393 h 1093431"/>
                  <a:gd name="connsiteX16" fmla="*/ 0 w 720198"/>
                  <a:gd name="connsiteY16" fmla="*/ 713012 h 1093431"/>
                  <a:gd name="connsiteX17" fmla="*/ 0 w 720198"/>
                  <a:gd name="connsiteY17" fmla="*/ 672092 h 1093431"/>
                  <a:gd name="connsiteX18" fmla="*/ 0 w 720198"/>
                  <a:gd name="connsiteY18" fmla="*/ 467489 h 1093431"/>
                  <a:gd name="connsiteX19" fmla="*/ 0 w 720198"/>
                  <a:gd name="connsiteY19" fmla="*/ 143782 h 1093431"/>
                  <a:gd name="connsiteX20" fmla="*/ 0 w 720198"/>
                  <a:gd name="connsiteY20" fmla="*/ 140123 h 1093431"/>
                  <a:gd name="connsiteX21" fmla="*/ 381 w 720198"/>
                  <a:gd name="connsiteY21" fmla="*/ 140123 h 1093431"/>
                  <a:gd name="connsiteX22" fmla="*/ 34864 w 720198"/>
                  <a:gd name="connsiteY22" fmla="*/ 4755 h 1093431"/>
                  <a:gd name="connsiteX23" fmla="*/ 38700 w 720198"/>
                  <a:gd name="connsiteY23" fmla="*/ 0 h 1093431"/>
                  <a:gd name="connsiteX24" fmla="*/ 610475 w 720198"/>
                  <a:gd name="connsiteY24" fmla="*/ 0 h 1093431"/>
                  <a:gd name="connsiteX25" fmla="*/ 601857 w 720198"/>
                  <a:gd name="connsiteY25" fmla="*/ 30043 h 1093431"/>
                  <a:gd name="connsiteX26" fmla="*/ 617226 w 720198"/>
                  <a:gd name="connsiteY26" fmla="*/ 140123 h 1093431"/>
                  <a:gd name="connsiteX27" fmla="*/ 617858 w 720198"/>
                  <a:gd name="connsiteY27" fmla="*/ 140123 h 1093431"/>
                  <a:gd name="connsiteX28" fmla="*/ 714769 w 720198"/>
                  <a:gd name="connsiteY28" fmla="*/ 348633 h 1093431"/>
                  <a:gd name="connsiteX29" fmla="*/ 680302 w 720198"/>
                  <a:gd name="connsiteY29" fmla="*/ 429318 h 1093431"/>
                  <a:gd name="connsiteX30" fmla="*/ 596967 w 720198"/>
                  <a:gd name="connsiteY30" fmla="*/ 402001 h 1093431"/>
                  <a:gd name="connsiteX31" fmla="*/ 596967 w 720198"/>
                  <a:gd name="connsiteY31" fmla="*/ 647305 h 1093431"/>
                  <a:gd name="connsiteX32" fmla="*/ 596967 w 720198"/>
                  <a:gd name="connsiteY32" fmla="*/ 672092 h 1093431"/>
                  <a:gd name="connsiteX33" fmla="*/ 596967 w 720198"/>
                  <a:gd name="connsiteY33" fmla="*/ 1032050 h 1093431"/>
                  <a:gd name="connsiteX34" fmla="*/ 530896 w 720198"/>
                  <a:gd name="connsiteY34" fmla="*/ 1093431 h 1093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20198" h="1093431">
                    <a:moveTo>
                      <a:pt x="530896" y="1093431"/>
                    </a:moveTo>
                    <a:cubicBezTo>
                      <a:pt x="494406" y="1093431"/>
                      <a:pt x="464825" y="1065950"/>
                      <a:pt x="464825" y="1032050"/>
                    </a:cubicBezTo>
                    <a:lnTo>
                      <a:pt x="464825" y="672092"/>
                    </a:lnTo>
                    <a:lnTo>
                      <a:pt x="440363" y="672092"/>
                    </a:lnTo>
                    <a:lnTo>
                      <a:pt x="440363" y="756926"/>
                    </a:lnTo>
                    <a:cubicBezTo>
                      <a:pt x="440363" y="790826"/>
                      <a:pt x="410782" y="818307"/>
                      <a:pt x="374292" y="818307"/>
                    </a:cubicBezTo>
                    <a:cubicBezTo>
                      <a:pt x="337802" y="818307"/>
                      <a:pt x="308221" y="790826"/>
                      <a:pt x="308221" y="756926"/>
                    </a:cubicBezTo>
                    <a:lnTo>
                      <a:pt x="308221" y="672092"/>
                    </a:lnTo>
                    <a:lnTo>
                      <a:pt x="286307" y="672092"/>
                    </a:lnTo>
                    <a:lnTo>
                      <a:pt x="286307" y="720331"/>
                    </a:lnTo>
                    <a:cubicBezTo>
                      <a:pt x="286307" y="754231"/>
                      <a:pt x="256726" y="781712"/>
                      <a:pt x="220237" y="781712"/>
                    </a:cubicBezTo>
                    <a:cubicBezTo>
                      <a:pt x="183747" y="781712"/>
                      <a:pt x="154166" y="754231"/>
                      <a:pt x="154166" y="720331"/>
                    </a:cubicBezTo>
                    <a:lnTo>
                      <a:pt x="154166" y="672092"/>
                    </a:lnTo>
                    <a:lnTo>
                      <a:pt x="132142" y="672092"/>
                    </a:lnTo>
                    <a:lnTo>
                      <a:pt x="132142" y="713012"/>
                    </a:lnTo>
                    <a:cubicBezTo>
                      <a:pt x="132142" y="746912"/>
                      <a:pt x="102561" y="774393"/>
                      <a:pt x="66071" y="774393"/>
                    </a:cubicBezTo>
                    <a:cubicBezTo>
                      <a:pt x="29581" y="774393"/>
                      <a:pt x="0" y="746912"/>
                      <a:pt x="0" y="713012"/>
                    </a:cubicBezTo>
                    <a:lnTo>
                      <a:pt x="0" y="672092"/>
                    </a:lnTo>
                    <a:lnTo>
                      <a:pt x="0" y="467489"/>
                    </a:lnTo>
                    <a:lnTo>
                      <a:pt x="0" y="143782"/>
                    </a:lnTo>
                    <a:lnTo>
                      <a:pt x="0" y="140123"/>
                    </a:lnTo>
                    <a:lnTo>
                      <a:pt x="381" y="140123"/>
                    </a:lnTo>
                    <a:cubicBezTo>
                      <a:pt x="8000" y="59042"/>
                      <a:pt x="20466" y="26166"/>
                      <a:pt x="34864" y="4755"/>
                    </a:cubicBezTo>
                    <a:lnTo>
                      <a:pt x="38700" y="0"/>
                    </a:lnTo>
                    <a:lnTo>
                      <a:pt x="610475" y="0"/>
                    </a:lnTo>
                    <a:lnTo>
                      <a:pt x="601857" y="30043"/>
                    </a:lnTo>
                    <a:cubicBezTo>
                      <a:pt x="601634" y="65792"/>
                      <a:pt x="616140" y="103356"/>
                      <a:pt x="617226" y="140123"/>
                    </a:cubicBezTo>
                    <a:lnTo>
                      <a:pt x="617858" y="140123"/>
                    </a:lnTo>
                    <a:lnTo>
                      <a:pt x="714769" y="348633"/>
                    </a:lnTo>
                    <a:cubicBezTo>
                      <a:pt x="729233" y="379756"/>
                      <a:pt x="713802" y="415880"/>
                      <a:pt x="680302" y="429318"/>
                    </a:cubicBezTo>
                    <a:cubicBezTo>
                      <a:pt x="648698" y="441996"/>
                      <a:pt x="612303" y="429955"/>
                      <a:pt x="596967" y="402001"/>
                    </a:cubicBezTo>
                    <a:lnTo>
                      <a:pt x="596967" y="647305"/>
                    </a:lnTo>
                    <a:lnTo>
                      <a:pt x="596967" y="672092"/>
                    </a:lnTo>
                    <a:lnTo>
                      <a:pt x="596967" y="1032050"/>
                    </a:lnTo>
                    <a:cubicBezTo>
                      <a:pt x="596967" y="1065950"/>
                      <a:pt x="567386" y="1093431"/>
                      <a:pt x="530896" y="1093431"/>
                    </a:cubicBezTo>
                    <a:close/>
                  </a:path>
                </a:pathLst>
              </a:custGeom>
              <a:solidFill>
                <a:srgbClr val="FFFF00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幼圆"/>
                  <a:cs typeface="+mn-cs"/>
                </a:endParaRPr>
              </a:p>
            </p:txBody>
          </p:sp>
          <p:sp>
            <p:nvSpPr>
              <p:cNvPr id="19" name="KSO_GN1">
                <a:extLst>
                  <a:ext uri="{FF2B5EF4-FFF2-40B4-BE49-F238E27FC236}">
                    <a16:creationId xmlns:a16="http://schemas.microsoft.com/office/drawing/2014/main" id="{F1FA2875-D53C-BF9E-527E-6B998884231D}"/>
                  </a:ext>
                </a:extLst>
              </p:cNvPr>
              <p:cNvSpPr txBox="1"/>
              <p:nvPr/>
            </p:nvSpPr>
            <p:spPr>
              <a:xfrm>
                <a:off x="9802831" y="2894754"/>
                <a:ext cx="935037" cy="6832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94B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Gungsuh" pitchFamily="18" charset="-127"/>
                    <a:cs typeface="Arial" pitchFamily="34" charset="0"/>
                  </a:rPr>
                  <a:t>1</a:t>
                </a:r>
                <a:endPara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Gungsuh" pitchFamily="18" charset="-127"/>
                  <a:cs typeface="Arial" pitchFamily="34" charset="0"/>
                </a:endParaRPr>
              </a:p>
            </p:txBody>
          </p:sp>
          <p:sp>
            <p:nvSpPr>
              <p:cNvPr id="20" name="KSO_GN2">
                <a:extLst>
                  <a:ext uri="{FF2B5EF4-FFF2-40B4-BE49-F238E27FC236}">
                    <a16:creationId xmlns:a16="http://schemas.microsoft.com/office/drawing/2014/main" id="{530E73F1-A303-CD86-8941-72D8470232FD}"/>
                  </a:ext>
                </a:extLst>
              </p:cNvPr>
              <p:cNvSpPr txBox="1"/>
              <p:nvPr/>
            </p:nvSpPr>
            <p:spPr>
              <a:xfrm>
                <a:off x="8674134" y="3693662"/>
                <a:ext cx="935038" cy="6832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94B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Gungsuh" pitchFamily="18" charset="-127"/>
                    <a:cs typeface="Arial" pitchFamily="34" charset="0"/>
                  </a:rPr>
                  <a:t>2</a:t>
                </a:r>
                <a:endPara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Gungsuh" pitchFamily="18" charset="-127"/>
                  <a:cs typeface="Arial" pitchFamily="34" charset="0"/>
                </a:endParaRPr>
              </a:p>
            </p:txBody>
          </p:sp>
          <p:sp>
            <p:nvSpPr>
              <p:cNvPr id="21" name="KSO_GN3">
                <a:extLst>
                  <a:ext uri="{FF2B5EF4-FFF2-40B4-BE49-F238E27FC236}">
                    <a16:creationId xmlns:a16="http://schemas.microsoft.com/office/drawing/2014/main" id="{E27DBB5D-1026-64F7-F051-E793EA8D3E80}"/>
                  </a:ext>
                </a:extLst>
              </p:cNvPr>
              <p:cNvSpPr txBox="1"/>
              <p:nvPr/>
            </p:nvSpPr>
            <p:spPr>
              <a:xfrm>
                <a:off x="8044428" y="4334914"/>
                <a:ext cx="936625" cy="6832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94B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Gungsuh" pitchFamily="18" charset="-127"/>
                    <a:cs typeface="Arial" pitchFamily="34" charset="0"/>
                  </a:rPr>
                  <a:t>3</a:t>
                </a:r>
                <a:endPara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Gungsuh" pitchFamily="18" charset="-127"/>
                  <a:cs typeface="Arial" pitchFamily="34" charset="0"/>
                </a:endParaRPr>
              </a:p>
            </p:txBody>
          </p:sp>
          <p:sp>
            <p:nvSpPr>
              <p:cNvPr id="22" name="KSO_GN4">
                <a:extLst>
                  <a:ext uri="{FF2B5EF4-FFF2-40B4-BE49-F238E27FC236}">
                    <a16:creationId xmlns:a16="http://schemas.microsoft.com/office/drawing/2014/main" id="{BFE7339C-56CF-BFEC-9F67-35C7FF5E281C}"/>
                  </a:ext>
                </a:extLst>
              </p:cNvPr>
              <p:cNvSpPr txBox="1"/>
              <p:nvPr/>
            </p:nvSpPr>
            <p:spPr>
              <a:xfrm>
                <a:off x="7220271" y="4972131"/>
                <a:ext cx="936625" cy="68326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7494B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Gungsuh" pitchFamily="18" charset="-127"/>
                    <a:cs typeface="Arial" pitchFamily="34" charset="0"/>
                  </a:rPr>
                  <a:t>4</a:t>
                </a:r>
                <a:endPara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47494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Gungsuh" pitchFamily="18" charset="-127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1966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AEC0D20D-9C2E-6B4E-2888-6E448A0018F6}"/>
              </a:ext>
            </a:extLst>
          </p:cNvPr>
          <p:cNvSpPr txBox="1">
            <a:spLocks/>
          </p:cNvSpPr>
          <p:nvPr/>
        </p:nvSpPr>
        <p:spPr>
          <a:xfrm>
            <a:off x="896984" y="411097"/>
            <a:ext cx="4628559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b="1" dirty="0">
                <a:solidFill>
                  <a:schemeClr val="accent5"/>
                </a:solidFill>
              </a:rPr>
              <a:t>CRÉDITOS COMPLEMETARIOS Y </a:t>
            </a:r>
          </a:p>
          <a:p>
            <a:r>
              <a:rPr lang="es-MX" sz="1800" b="1" dirty="0">
                <a:solidFill>
                  <a:schemeClr val="accent5"/>
                </a:solidFill>
              </a:rPr>
              <a:t>SEGURO DE ESTUDIANTES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C8CA75B-BEE7-A3B8-71EB-C6A55CF26936}"/>
              </a:ext>
            </a:extLst>
          </p:cNvPr>
          <p:cNvGrpSpPr/>
          <p:nvPr/>
        </p:nvGrpSpPr>
        <p:grpSpPr>
          <a:xfrm>
            <a:off x="744584" y="1976024"/>
            <a:ext cx="10894423" cy="3592648"/>
            <a:chOff x="52990" y="2161728"/>
            <a:chExt cx="9224580" cy="346304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A3C3C60-CCEF-F452-7FD9-D0B65F30722D}"/>
                </a:ext>
              </a:extLst>
            </p:cNvPr>
            <p:cNvGrpSpPr/>
            <p:nvPr/>
          </p:nvGrpSpPr>
          <p:grpSpPr>
            <a:xfrm>
              <a:off x="5382899" y="2236764"/>
              <a:ext cx="3894671" cy="3284030"/>
              <a:chOff x="5382899" y="2236764"/>
              <a:chExt cx="3894671" cy="3284030"/>
            </a:xfrm>
          </p:grpSpPr>
          <p:grpSp>
            <p:nvGrpSpPr>
              <p:cNvPr id="22" name="Group 2">
                <a:extLst>
                  <a:ext uri="{FF2B5EF4-FFF2-40B4-BE49-F238E27FC236}">
                    <a16:creationId xmlns:a16="http://schemas.microsoft.com/office/drawing/2014/main" id="{8C03934D-E6B7-C46E-D2BF-8ED7BA6D02D1}"/>
                  </a:ext>
                </a:extLst>
              </p:cNvPr>
              <p:cNvGrpSpPr/>
              <p:nvPr/>
            </p:nvGrpSpPr>
            <p:grpSpPr>
              <a:xfrm>
                <a:off x="6467308" y="2327174"/>
                <a:ext cx="2676691" cy="3193620"/>
                <a:chOff x="6023170" y="1118306"/>
                <a:chExt cx="4537206" cy="4612567"/>
              </a:xfrm>
            </p:grpSpPr>
            <p:sp>
              <p:nvSpPr>
                <p:cNvPr id="28" name="Rectangle 113">
                  <a:extLst>
                    <a:ext uri="{FF2B5EF4-FFF2-40B4-BE49-F238E27FC236}">
                      <a16:creationId xmlns:a16="http://schemas.microsoft.com/office/drawing/2014/main" id="{2FDB1649-5419-1E15-23C1-F1B036055B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3172" y="1118918"/>
                  <a:ext cx="4537204" cy="11501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Rectangle 116">
                  <a:extLst>
                    <a:ext uri="{FF2B5EF4-FFF2-40B4-BE49-F238E27FC236}">
                      <a16:creationId xmlns:a16="http://schemas.microsoft.com/office/drawing/2014/main" id="{72C55C0E-0AE2-8629-2B6E-BD14AE8C7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3170" y="2269058"/>
                  <a:ext cx="4537205" cy="11566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Rectangle 119">
                  <a:extLst>
                    <a:ext uri="{FF2B5EF4-FFF2-40B4-BE49-F238E27FC236}">
                      <a16:creationId xmlns:a16="http://schemas.microsoft.com/office/drawing/2014/main" id="{9549F8B9-5B27-E169-2296-0AD287899B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3170" y="3425733"/>
                  <a:ext cx="4537206" cy="115014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Rectangle 122">
                  <a:extLst>
                    <a:ext uri="{FF2B5EF4-FFF2-40B4-BE49-F238E27FC236}">
                      <a16:creationId xmlns:a16="http://schemas.microsoft.com/office/drawing/2014/main" id="{48BDF1D8-496C-1D2C-5E7F-27C9D7B1B9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3170" y="4575873"/>
                  <a:ext cx="4537206" cy="115177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32" name="Group 11">
                  <a:extLst>
                    <a:ext uri="{FF2B5EF4-FFF2-40B4-BE49-F238E27FC236}">
                      <a16:creationId xmlns:a16="http://schemas.microsoft.com/office/drawing/2014/main" id="{5BA7A1BE-FD6C-351E-DAC5-6C083D83948F}"/>
                    </a:ext>
                  </a:extLst>
                </p:cNvPr>
                <p:cNvGrpSpPr/>
                <p:nvPr/>
              </p:nvGrpSpPr>
              <p:grpSpPr>
                <a:xfrm>
                  <a:off x="6023172" y="3424112"/>
                  <a:ext cx="3950822" cy="1151764"/>
                  <a:chOff x="2074825" y="3424112"/>
                  <a:chExt cx="5856897" cy="1151764"/>
                </a:xfrm>
                <a:gradFill>
                  <a:gsLst>
                    <a:gs pos="70000">
                      <a:schemeClr val="accent4"/>
                    </a:gs>
                    <a:gs pos="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</p:grpSpPr>
              <p:sp>
                <p:nvSpPr>
                  <p:cNvPr id="42" name="Rectangle 119">
                    <a:extLst>
                      <a:ext uri="{FF2B5EF4-FFF2-40B4-BE49-F238E27FC236}">
                        <a16:creationId xmlns:a16="http://schemas.microsoft.com/office/drawing/2014/main" id="{C1A81CC7-1DAA-D407-7CCF-8411B74482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4825" y="3425733"/>
                    <a:ext cx="5596650" cy="11501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Isosceles Triangle 22">
                    <a:extLst>
                      <a:ext uri="{FF2B5EF4-FFF2-40B4-BE49-F238E27FC236}">
                        <a16:creationId xmlns:a16="http://schemas.microsoft.com/office/drawing/2014/main" id="{86F2DCB4-BA6E-25F1-FBB2-FEF12278D46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25717" y="3869871"/>
                    <a:ext cx="1151764" cy="26024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3" name="Group 12">
                  <a:extLst>
                    <a:ext uri="{FF2B5EF4-FFF2-40B4-BE49-F238E27FC236}">
                      <a16:creationId xmlns:a16="http://schemas.microsoft.com/office/drawing/2014/main" id="{20E6AE45-F096-442F-9BD0-53DA8A7EAD7B}"/>
                    </a:ext>
                  </a:extLst>
                </p:cNvPr>
                <p:cNvGrpSpPr/>
                <p:nvPr/>
              </p:nvGrpSpPr>
              <p:grpSpPr>
                <a:xfrm>
                  <a:off x="6023172" y="2261764"/>
                  <a:ext cx="3950821" cy="1157477"/>
                  <a:chOff x="2074824" y="2268256"/>
                  <a:chExt cx="6459988" cy="1157477"/>
                </a:xfrm>
                <a:gradFill>
                  <a:gsLst>
                    <a:gs pos="70000">
                      <a:schemeClr val="accent3"/>
                    </a:gs>
                    <a:gs pos="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</p:grpSpPr>
              <p:sp>
                <p:nvSpPr>
                  <p:cNvPr id="40" name="Rectangle 116">
                    <a:extLst>
                      <a:ext uri="{FF2B5EF4-FFF2-40B4-BE49-F238E27FC236}">
                        <a16:creationId xmlns:a16="http://schemas.microsoft.com/office/drawing/2014/main" id="{2577DE98-02BA-42DE-EAD6-25D89E4BE0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4824" y="2269058"/>
                    <a:ext cx="6199741" cy="115667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1" name="Isosceles Triangle 20">
                    <a:extLst>
                      <a:ext uri="{FF2B5EF4-FFF2-40B4-BE49-F238E27FC236}">
                        <a16:creationId xmlns:a16="http://schemas.microsoft.com/office/drawing/2014/main" id="{E5916289-4E87-4CD0-5922-E7DF8FA9843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826758" y="2716064"/>
                    <a:ext cx="1155862" cy="26024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4" name="Group 13">
                  <a:extLst>
                    <a:ext uri="{FF2B5EF4-FFF2-40B4-BE49-F238E27FC236}">
                      <a16:creationId xmlns:a16="http://schemas.microsoft.com/office/drawing/2014/main" id="{8FD50770-8C66-BC47-A50E-0CC8AC441A28}"/>
                    </a:ext>
                  </a:extLst>
                </p:cNvPr>
                <p:cNvGrpSpPr/>
                <p:nvPr/>
              </p:nvGrpSpPr>
              <p:grpSpPr>
                <a:xfrm>
                  <a:off x="6023172" y="4571783"/>
                  <a:ext cx="3950820" cy="1159090"/>
                  <a:chOff x="2074825" y="4572649"/>
                  <a:chExt cx="7063078" cy="1159090"/>
                </a:xfrm>
                <a:gradFill>
                  <a:gsLst>
                    <a:gs pos="70000">
                      <a:schemeClr val="accent5"/>
                    </a:gs>
                    <a:gs pos="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</p:grpSpPr>
              <p:sp>
                <p:nvSpPr>
                  <p:cNvPr id="38" name="Rectangle 122">
                    <a:extLst>
                      <a:ext uri="{FF2B5EF4-FFF2-40B4-BE49-F238E27FC236}">
                        <a16:creationId xmlns:a16="http://schemas.microsoft.com/office/drawing/2014/main" id="{1D560248-AD79-3A08-4605-832152DB88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4825" y="4575873"/>
                    <a:ext cx="6802832" cy="115177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9" name="Isosceles Triangle 18">
                    <a:extLst>
                      <a:ext uri="{FF2B5EF4-FFF2-40B4-BE49-F238E27FC236}">
                        <a16:creationId xmlns:a16="http://schemas.microsoft.com/office/drawing/2014/main" id="{284AC4A0-3A23-9396-7944-608C9E5241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428235" y="5022071"/>
                    <a:ext cx="1159090" cy="26024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5" name="Group 14">
                  <a:extLst>
                    <a:ext uri="{FF2B5EF4-FFF2-40B4-BE49-F238E27FC236}">
                      <a16:creationId xmlns:a16="http://schemas.microsoft.com/office/drawing/2014/main" id="{8097F9B9-9A44-DA4B-2CA4-93F366059F16}"/>
                    </a:ext>
                  </a:extLst>
                </p:cNvPr>
                <p:cNvGrpSpPr/>
                <p:nvPr/>
              </p:nvGrpSpPr>
              <p:grpSpPr>
                <a:xfrm>
                  <a:off x="6090880" y="1118306"/>
                  <a:ext cx="3881876" cy="1156268"/>
                  <a:chOff x="2169382" y="1112790"/>
                  <a:chExt cx="5421304" cy="1156268"/>
                </a:xfrm>
                <a:gradFill>
                  <a:gsLst>
                    <a:gs pos="70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</a:gradFill>
              </p:grpSpPr>
              <p:sp>
                <p:nvSpPr>
                  <p:cNvPr id="36" name="Rectangle 113">
                    <a:extLst>
                      <a:ext uri="{FF2B5EF4-FFF2-40B4-BE49-F238E27FC236}">
                        <a16:creationId xmlns:a16="http://schemas.microsoft.com/office/drawing/2014/main" id="{6FE30601-C9FA-7A59-5D2A-665202B24E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9382" y="1118918"/>
                    <a:ext cx="5161058" cy="115014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7" name="Isosceles Triangle 16">
                    <a:extLst>
                      <a:ext uri="{FF2B5EF4-FFF2-40B4-BE49-F238E27FC236}">
                        <a16:creationId xmlns:a16="http://schemas.microsoft.com/office/drawing/2014/main" id="{1C137CEE-588E-DB6D-976E-9FED1978779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882632" y="1560598"/>
                    <a:ext cx="1155862" cy="26024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23" name="Oval 23">
                <a:extLst>
                  <a:ext uri="{FF2B5EF4-FFF2-40B4-BE49-F238E27FC236}">
                    <a16:creationId xmlns:a16="http://schemas.microsoft.com/office/drawing/2014/main" id="{6737C297-4F0D-D5D1-6F5A-F2A93EA63318}"/>
                  </a:ext>
                </a:extLst>
              </p:cNvPr>
              <p:cNvSpPr/>
              <p:nvPr/>
            </p:nvSpPr>
            <p:spPr>
              <a:xfrm>
                <a:off x="5382899" y="2236764"/>
                <a:ext cx="1641790" cy="328403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38357DBF-EE96-88EF-A61F-60537EEEAB9C}"/>
                  </a:ext>
                </a:extLst>
              </p:cNvPr>
              <p:cNvSpPr txBox="1"/>
              <p:nvPr/>
            </p:nvSpPr>
            <p:spPr>
              <a:xfrm>
                <a:off x="6957010" y="2429691"/>
                <a:ext cx="2186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>
                    <a:solidFill>
                      <a:schemeClr val="bg1"/>
                    </a:solidFill>
                  </a:rPr>
                  <a:t>Actividad</a:t>
                </a:r>
              </a:p>
              <a:p>
                <a:r>
                  <a:rPr lang="es-MX" dirty="0">
                    <a:solidFill>
                      <a:schemeClr val="bg1"/>
                    </a:solidFill>
                  </a:rPr>
                  <a:t>     Extraescolar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53C96C32-6B78-0993-9D7F-B8F95DE75B1B}"/>
                  </a:ext>
                </a:extLst>
              </p:cNvPr>
              <p:cNvSpPr txBox="1"/>
              <p:nvPr/>
            </p:nvSpPr>
            <p:spPr>
              <a:xfrm>
                <a:off x="7090580" y="3261139"/>
                <a:ext cx="21869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>
                    <a:solidFill>
                      <a:schemeClr val="accent6"/>
                    </a:solidFill>
                  </a:rPr>
                  <a:t>Tutorías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>
                    <a:solidFill>
                      <a:schemeClr val="accent6"/>
                    </a:solidFill>
                  </a:rPr>
                  <a:t>congresos </a:t>
                </a: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C00F9F0-97CD-98AB-3D1E-CEDF00E13BD3}"/>
                  </a:ext>
                </a:extLst>
              </p:cNvPr>
              <p:cNvSpPr txBox="1"/>
              <p:nvPr/>
            </p:nvSpPr>
            <p:spPr>
              <a:xfrm>
                <a:off x="6990849" y="4203581"/>
                <a:ext cx="2186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/>
                  <a:t>Investigación 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B94DEF92-8185-6B2E-E979-249A0BB1ECBC}"/>
                  </a:ext>
                </a:extLst>
              </p:cNvPr>
              <p:cNvSpPr txBox="1"/>
              <p:nvPr/>
            </p:nvSpPr>
            <p:spPr>
              <a:xfrm>
                <a:off x="6941554" y="4866460"/>
                <a:ext cx="2186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MX" dirty="0">
                    <a:solidFill>
                      <a:schemeClr val="bg1"/>
                    </a:solidFill>
                  </a:rPr>
                  <a:t>Seguro IMSS 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67E957E-0E1C-6F6E-3A2D-E52AAD2005E7}"/>
                </a:ext>
              </a:extLst>
            </p:cNvPr>
            <p:cNvGrpSpPr/>
            <p:nvPr/>
          </p:nvGrpSpPr>
          <p:grpSpPr>
            <a:xfrm>
              <a:off x="52990" y="2161728"/>
              <a:ext cx="6635442" cy="3463041"/>
              <a:chOff x="52990" y="2161728"/>
              <a:chExt cx="6635442" cy="3463041"/>
            </a:xfrm>
          </p:grpSpPr>
          <p:grpSp>
            <p:nvGrpSpPr>
              <p:cNvPr id="8" name="Group 24">
                <a:extLst>
                  <a:ext uri="{FF2B5EF4-FFF2-40B4-BE49-F238E27FC236}">
                    <a16:creationId xmlns:a16="http://schemas.microsoft.com/office/drawing/2014/main" id="{01CE7759-7B13-77FC-AEF6-781FCBEC876B}"/>
                  </a:ext>
                </a:extLst>
              </p:cNvPr>
              <p:cNvGrpSpPr/>
              <p:nvPr/>
            </p:nvGrpSpPr>
            <p:grpSpPr>
              <a:xfrm>
                <a:off x="4075860" y="2161728"/>
                <a:ext cx="2612572" cy="3463041"/>
                <a:chOff x="2046121" y="1992677"/>
                <a:chExt cx="3506640" cy="3506637"/>
              </a:xfrm>
            </p:grpSpPr>
            <p:sp>
              <p:nvSpPr>
                <p:cNvPr id="13" name="Freeform 37">
                  <a:extLst>
                    <a:ext uri="{FF2B5EF4-FFF2-40B4-BE49-F238E27FC236}">
                      <a16:creationId xmlns:a16="http://schemas.microsoft.com/office/drawing/2014/main" id="{BB35F5A3-C48E-6000-97DB-594A32DA0D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6121" y="2670595"/>
                  <a:ext cx="1026000" cy="2150800"/>
                </a:xfrm>
                <a:custGeom>
                  <a:avLst/>
                  <a:gdLst>
                    <a:gd name="T0" fmla="*/ 132 w 540"/>
                    <a:gd name="T1" fmla="*/ 716 h 1133"/>
                    <a:gd name="T2" fmla="*/ 4 w 540"/>
                    <a:gd name="T3" fmla="*/ 771 h 1133"/>
                    <a:gd name="T4" fmla="*/ 140 w 540"/>
                    <a:gd name="T5" fmla="*/ 1089 h 1133"/>
                    <a:gd name="T6" fmla="*/ 268 w 540"/>
                    <a:gd name="T7" fmla="*/ 1034 h 1133"/>
                    <a:gd name="T8" fmla="*/ 351 w 540"/>
                    <a:gd name="T9" fmla="*/ 1133 h 1133"/>
                    <a:gd name="T10" fmla="*/ 540 w 540"/>
                    <a:gd name="T11" fmla="*/ 946 h 1133"/>
                    <a:gd name="T12" fmla="*/ 427 w 540"/>
                    <a:gd name="T13" fmla="*/ 778 h 1133"/>
                    <a:gd name="T14" fmla="*/ 540 w 540"/>
                    <a:gd name="T15" fmla="*/ 187 h 1133"/>
                    <a:gd name="T16" fmla="*/ 351 w 540"/>
                    <a:gd name="T17" fmla="*/ 0 h 1133"/>
                    <a:gd name="T18" fmla="*/ 258 w 540"/>
                    <a:gd name="T19" fmla="*/ 113 h 1133"/>
                    <a:gd name="T20" fmla="*/ 129 w 540"/>
                    <a:gd name="T21" fmla="*/ 61 h 1133"/>
                    <a:gd name="T22" fmla="*/ 0 w 540"/>
                    <a:gd name="T23" fmla="*/ 381 h 1133"/>
                    <a:gd name="T24" fmla="*/ 129 w 540"/>
                    <a:gd name="T25" fmla="*/ 433 h 1133"/>
                    <a:gd name="T26" fmla="*/ 132 w 540"/>
                    <a:gd name="T27" fmla="*/ 716 h 1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0" h="1133">
                      <a:moveTo>
                        <a:pt x="132" y="716"/>
                      </a:moveTo>
                      <a:cubicBezTo>
                        <a:pt x="4" y="771"/>
                        <a:pt x="4" y="771"/>
                        <a:pt x="4" y="771"/>
                      </a:cubicBezTo>
                      <a:cubicBezTo>
                        <a:pt x="140" y="1089"/>
                        <a:pt x="140" y="1089"/>
                        <a:pt x="140" y="1089"/>
                      </a:cubicBezTo>
                      <a:cubicBezTo>
                        <a:pt x="268" y="1034"/>
                        <a:pt x="268" y="1034"/>
                        <a:pt x="268" y="1034"/>
                      </a:cubicBezTo>
                      <a:cubicBezTo>
                        <a:pt x="293" y="1069"/>
                        <a:pt x="321" y="1103"/>
                        <a:pt x="351" y="1133"/>
                      </a:cubicBezTo>
                      <a:cubicBezTo>
                        <a:pt x="540" y="946"/>
                        <a:pt x="540" y="946"/>
                        <a:pt x="540" y="946"/>
                      </a:cubicBezTo>
                      <a:cubicBezTo>
                        <a:pt x="493" y="899"/>
                        <a:pt x="454" y="842"/>
                        <a:pt x="427" y="778"/>
                      </a:cubicBezTo>
                      <a:cubicBezTo>
                        <a:pt x="339" y="571"/>
                        <a:pt x="391" y="338"/>
                        <a:pt x="540" y="187"/>
                      </a:cubicBezTo>
                      <a:cubicBezTo>
                        <a:pt x="351" y="0"/>
                        <a:pt x="351" y="0"/>
                        <a:pt x="351" y="0"/>
                      </a:cubicBezTo>
                      <a:cubicBezTo>
                        <a:pt x="317" y="34"/>
                        <a:pt x="286" y="72"/>
                        <a:pt x="258" y="113"/>
                      </a:cubicBezTo>
                      <a:cubicBezTo>
                        <a:pt x="129" y="61"/>
                        <a:pt x="129" y="61"/>
                        <a:pt x="129" y="61"/>
                      </a:cubicBezTo>
                      <a:cubicBezTo>
                        <a:pt x="0" y="381"/>
                        <a:pt x="0" y="381"/>
                        <a:pt x="0" y="381"/>
                      </a:cubicBezTo>
                      <a:cubicBezTo>
                        <a:pt x="129" y="433"/>
                        <a:pt x="129" y="433"/>
                        <a:pt x="129" y="433"/>
                      </a:cubicBezTo>
                      <a:cubicBezTo>
                        <a:pt x="113" y="527"/>
                        <a:pt x="114" y="622"/>
                        <a:pt x="132" y="71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Freeform 38">
                  <a:extLst>
                    <a:ext uri="{FF2B5EF4-FFF2-40B4-BE49-F238E27FC236}">
                      <a16:creationId xmlns:a16="http://schemas.microsoft.com/office/drawing/2014/main" id="{DEB3BEF2-1DA0-229C-7CBC-EE14299378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8281" y="2663411"/>
                  <a:ext cx="1024480" cy="2150800"/>
                </a:xfrm>
                <a:custGeom>
                  <a:avLst/>
                  <a:gdLst>
                    <a:gd name="T0" fmla="*/ 189 w 540"/>
                    <a:gd name="T1" fmla="*/ 1133 h 1133"/>
                    <a:gd name="T2" fmla="*/ 282 w 540"/>
                    <a:gd name="T3" fmla="*/ 1020 h 1133"/>
                    <a:gd name="T4" fmla="*/ 411 w 540"/>
                    <a:gd name="T5" fmla="*/ 1072 h 1133"/>
                    <a:gd name="T6" fmla="*/ 540 w 540"/>
                    <a:gd name="T7" fmla="*/ 752 h 1133"/>
                    <a:gd name="T8" fmla="*/ 411 w 540"/>
                    <a:gd name="T9" fmla="*/ 700 h 1133"/>
                    <a:gd name="T10" fmla="*/ 408 w 540"/>
                    <a:gd name="T11" fmla="*/ 417 h 1133"/>
                    <a:gd name="T12" fmla="*/ 536 w 540"/>
                    <a:gd name="T13" fmla="*/ 362 h 1133"/>
                    <a:gd name="T14" fmla="*/ 401 w 540"/>
                    <a:gd name="T15" fmla="*/ 44 h 1133"/>
                    <a:gd name="T16" fmla="*/ 272 w 540"/>
                    <a:gd name="T17" fmla="*/ 99 h 1133"/>
                    <a:gd name="T18" fmla="*/ 189 w 540"/>
                    <a:gd name="T19" fmla="*/ 0 h 1133"/>
                    <a:gd name="T20" fmla="*/ 0 w 540"/>
                    <a:gd name="T21" fmla="*/ 186 h 1133"/>
                    <a:gd name="T22" fmla="*/ 113 w 540"/>
                    <a:gd name="T23" fmla="*/ 355 h 1133"/>
                    <a:gd name="T24" fmla="*/ 0 w 540"/>
                    <a:gd name="T25" fmla="*/ 946 h 1133"/>
                    <a:gd name="T26" fmla="*/ 189 w 540"/>
                    <a:gd name="T27" fmla="*/ 1133 h 1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0" h="1133">
                      <a:moveTo>
                        <a:pt x="189" y="1133"/>
                      </a:moveTo>
                      <a:cubicBezTo>
                        <a:pt x="223" y="1099"/>
                        <a:pt x="254" y="1061"/>
                        <a:pt x="282" y="1020"/>
                      </a:cubicBezTo>
                      <a:cubicBezTo>
                        <a:pt x="411" y="1072"/>
                        <a:pt x="411" y="1072"/>
                        <a:pt x="411" y="1072"/>
                      </a:cubicBezTo>
                      <a:cubicBezTo>
                        <a:pt x="540" y="752"/>
                        <a:pt x="540" y="752"/>
                        <a:pt x="540" y="752"/>
                      </a:cubicBezTo>
                      <a:cubicBezTo>
                        <a:pt x="411" y="700"/>
                        <a:pt x="411" y="700"/>
                        <a:pt x="411" y="700"/>
                      </a:cubicBezTo>
                      <a:cubicBezTo>
                        <a:pt x="427" y="605"/>
                        <a:pt x="426" y="511"/>
                        <a:pt x="408" y="417"/>
                      </a:cubicBezTo>
                      <a:cubicBezTo>
                        <a:pt x="536" y="362"/>
                        <a:pt x="536" y="362"/>
                        <a:pt x="536" y="362"/>
                      </a:cubicBezTo>
                      <a:cubicBezTo>
                        <a:pt x="401" y="44"/>
                        <a:pt x="401" y="44"/>
                        <a:pt x="401" y="44"/>
                      </a:cubicBezTo>
                      <a:cubicBezTo>
                        <a:pt x="272" y="99"/>
                        <a:pt x="272" y="99"/>
                        <a:pt x="272" y="99"/>
                      </a:cubicBezTo>
                      <a:cubicBezTo>
                        <a:pt x="247" y="63"/>
                        <a:pt x="219" y="30"/>
                        <a:pt x="189" y="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47" y="234"/>
                        <a:pt x="86" y="291"/>
                        <a:pt x="113" y="355"/>
                      </a:cubicBezTo>
                      <a:cubicBezTo>
                        <a:pt x="201" y="562"/>
                        <a:pt x="149" y="795"/>
                        <a:pt x="0" y="946"/>
                      </a:cubicBezTo>
                      <a:lnTo>
                        <a:pt x="189" y="113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40">
                  <a:extLst>
                    <a:ext uri="{FF2B5EF4-FFF2-40B4-BE49-F238E27FC236}">
                      <a16:creationId xmlns:a16="http://schemas.microsoft.com/office/drawing/2014/main" id="{A50F2937-A9FD-A233-96C2-C2E9EFB2D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3400" y="1992677"/>
                  <a:ext cx="2173599" cy="1032080"/>
                </a:xfrm>
                <a:custGeom>
                  <a:avLst/>
                  <a:gdLst>
                    <a:gd name="T0" fmla="*/ 1145 w 1145"/>
                    <a:gd name="T1" fmla="*/ 357 h 544"/>
                    <a:gd name="T2" fmla="*/ 1026 w 1145"/>
                    <a:gd name="T3" fmla="*/ 258 h 544"/>
                    <a:gd name="T4" fmla="*/ 1078 w 1145"/>
                    <a:gd name="T5" fmla="*/ 129 h 544"/>
                    <a:gd name="T6" fmla="*/ 758 w 1145"/>
                    <a:gd name="T7" fmla="*/ 0 h 544"/>
                    <a:gd name="T8" fmla="*/ 706 w 1145"/>
                    <a:gd name="T9" fmla="*/ 129 h 544"/>
                    <a:gd name="T10" fmla="*/ 423 w 1145"/>
                    <a:gd name="T11" fmla="*/ 132 h 544"/>
                    <a:gd name="T12" fmla="*/ 368 w 1145"/>
                    <a:gd name="T13" fmla="*/ 4 h 544"/>
                    <a:gd name="T14" fmla="*/ 50 w 1145"/>
                    <a:gd name="T15" fmla="*/ 139 h 544"/>
                    <a:gd name="T16" fmla="*/ 105 w 1145"/>
                    <a:gd name="T17" fmla="*/ 268 h 544"/>
                    <a:gd name="T18" fmla="*/ 0 w 1145"/>
                    <a:gd name="T19" fmla="*/ 357 h 544"/>
                    <a:gd name="T20" fmla="*/ 189 w 1145"/>
                    <a:gd name="T21" fmla="*/ 544 h 544"/>
                    <a:gd name="T22" fmla="*/ 361 w 1145"/>
                    <a:gd name="T23" fmla="*/ 427 h 544"/>
                    <a:gd name="T24" fmla="*/ 361 w 1145"/>
                    <a:gd name="T25" fmla="*/ 427 h 544"/>
                    <a:gd name="T26" fmla="*/ 572 w 1145"/>
                    <a:gd name="T27" fmla="*/ 384 h 544"/>
                    <a:gd name="T28" fmla="*/ 956 w 1145"/>
                    <a:gd name="T29" fmla="*/ 543 h 544"/>
                    <a:gd name="T30" fmla="*/ 1145 w 1145"/>
                    <a:gd name="T31" fmla="*/ 357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45" h="544">
                      <a:moveTo>
                        <a:pt x="1145" y="357"/>
                      </a:moveTo>
                      <a:cubicBezTo>
                        <a:pt x="1109" y="320"/>
                        <a:pt x="1069" y="287"/>
                        <a:pt x="1026" y="258"/>
                      </a:cubicBezTo>
                      <a:cubicBezTo>
                        <a:pt x="1078" y="129"/>
                        <a:pt x="1078" y="129"/>
                        <a:pt x="1078" y="129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06" y="129"/>
                        <a:pt x="706" y="129"/>
                        <a:pt x="706" y="129"/>
                      </a:cubicBezTo>
                      <a:cubicBezTo>
                        <a:pt x="612" y="114"/>
                        <a:pt x="516" y="115"/>
                        <a:pt x="423" y="132"/>
                      </a:cubicBezTo>
                      <a:cubicBezTo>
                        <a:pt x="368" y="4"/>
                        <a:pt x="368" y="4"/>
                        <a:pt x="368" y="4"/>
                      </a:cubicBezTo>
                      <a:cubicBezTo>
                        <a:pt x="50" y="139"/>
                        <a:pt x="50" y="139"/>
                        <a:pt x="50" y="139"/>
                      </a:cubicBezTo>
                      <a:cubicBezTo>
                        <a:pt x="105" y="268"/>
                        <a:pt x="105" y="268"/>
                        <a:pt x="105" y="268"/>
                      </a:cubicBezTo>
                      <a:cubicBezTo>
                        <a:pt x="67" y="295"/>
                        <a:pt x="32" y="324"/>
                        <a:pt x="0" y="357"/>
                      </a:cubicBezTo>
                      <a:cubicBezTo>
                        <a:pt x="189" y="544"/>
                        <a:pt x="189" y="544"/>
                        <a:pt x="189" y="544"/>
                      </a:cubicBezTo>
                      <a:cubicBezTo>
                        <a:pt x="237" y="495"/>
                        <a:pt x="295" y="455"/>
                        <a:pt x="361" y="427"/>
                      </a:cubicBezTo>
                      <a:cubicBezTo>
                        <a:pt x="361" y="427"/>
                        <a:pt x="361" y="427"/>
                        <a:pt x="361" y="427"/>
                      </a:cubicBezTo>
                      <a:cubicBezTo>
                        <a:pt x="428" y="398"/>
                        <a:pt x="500" y="384"/>
                        <a:pt x="572" y="384"/>
                      </a:cubicBezTo>
                      <a:cubicBezTo>
                        <a:pt x="719" y="384"/>
                        <a:pt x="857" y="443"/>
                        <a:pt x="956" y="543"/>
                      </a:cubicBezTo>
                      <a:lnTo>
                        <a:pt x="1145" y="35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41">
                  <a:extLst>
                    <a:ext uri="{FF2B5EF4-FFF2-40B4-BE49-F238E27FC236}">
                      <a16:creationId xmlns:a16="http://schemas.microsoft.com/office/drawing/2014/main" id="{06F0E9D7-280D-2A0B-0975-A5C3A9C4C9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0585" y="4465714"/>
                  <a:ext cx="2173599" cy="1033600"/>
                </a:xfrm>
                <a:custGeom>
                  <a:avLst/>
                  <a:gdLst>
                    <a:gd name="T0" fmla="*/ 0 w 1145"/>
                    <a:gd name="T1" fmla="*/ 187 h 544"/>
                    <a:gd name="T2" fmla="*/ 119 w 1145"/>
                    <a:gd name="T3" fmla="*/ 286 h 544"/>
                    <a:gd name="T4" fmla="*/ 67 w 1145"/>
                    <a:gd name="T5" fmla="*/ 415 h 544"/>
                    <a:gd name="T6" fmla="*/ 387 w 1145"/>
                    <a:gd name="T7" fmla="*/ 544 h 544"/>
                    <a:gd name="T8" fmla="*/ 440 w 1145"/>
                    <a:gd name="T9" fmla="*/ 415 h 544"/>
                    <a:gd name="T10" fmla="*/ 722 w 1145"/>
                    <a:gd name="T11" fmla="*/ 412 h 544"/>
                    <a:gd name="T12" fmla="*/ 777 w 1145"/>
                    <a:gd name="T13" fmla="*/ 540 h 544"/>
                    <a:gd name="T14" fmla="*/ 1095 w 1145"/>
                    <a:gd name="T15" fmla="*/ 405 h 544"/>
                    <a:gd name="T16" fmla="*/ 1040 w 1145"/>
                    <a:gd name="T17" fmla="*/ 276 h 544"/>
                    <a:gd name="T18" fmla="*/ 1145 w 1145"/>
                    <a:gd name="T19" fmla="*/ 187 h 544"/>
                    <a:gd name="T20" fmla="*/ 956 w 1145"/>
                    <a:gd name="T21" fmla="*/ 0 h 544"/>
                    <a:gd name="T22" fmla="*/ 784 w 1145"/>
                    <a:gd name="T23" fmla="*/ 117 h 544"/>
                    <a:gd name="T24" fmla="*/ 573 w 1145"/>
                    <a:gd name="T25" fmla="*/ 160 h 544"/>
                    <a:gd name="T26" fmla="*/ 189 w 1145"/>
                    <a:gd name="T27" fmla="*/ 0 h 544"/>
                    <a:gd name="T28" fmla="*/ 0 w 1145"/>
                    <a:gd name="T29" fmla="*/ 187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45" h="544">
                      <a:moveTo>
                        <a:pt x="0" y="187"/>
                      </a:moveTo>
                      <a:cubicBezTo>
                        <a:pt x="36" y="224"/>
                        <a:pt x="76" y="257"/>
                        <a:pt x="119" y="286"/>
                      </a:cubicBezTo>
                      <a:cubicBezTo>
                        <a:pt x="67" y="415"/>
                        <a:pt x="67" y="415"/>
                        <a:pt x="67" y="415"/>
                      </a:cubicBezTo>
                      <a:cubicBezTo>
                        <a:pt x="387" y="544"/>
                        <a:pt x="387" y="544"/>
                        <a:pt x="387" y="544"/>
                      </a:cubicBezTo>
                      <a:cubicBezTo>
                        <a:pt x="440" y="415"/>
                        <a:pt x="440" y="415"/>
                        <a:pt x="440" y="415"/>
                      </a:cubicBezTo>
                      <a:cubicBezTo>
                        <a:pt x="533" y="430"/>
                        <a:pt x="629" y="429"/>
                        <a:pt x="722" y="412"/>
                      </a:cubicBezTo>
                      <a:cubicBezTo>
                        <a:pt x="777" y="540"/>
                        <a:pt x="777" y="540"/>
                        <a:pt x="777" y="540"/>
                      </a:cubicBezTo>
                      <a:cubicBezTo>
                        <a:pt x="1095" y="405"/>
                        <a:pt x="1095" y="405"/>
                        <a:pt x="1095" y="405"/>
                      </a:cubicBezTo>
                      <a:cubicBezTo>
                        <a:pt x="1040" y="276"/>
                        <a:pt x="1040" y="276"/>
                        <a:pt x="1040" y="276"/>
                      </a:cubicBezTo>
                      <a:cubicBezTo>
                        <a:pt x="1078" y="249"/>
                        <a:pt x="1113" y="220"/>
                        <a:pt x="1145" y="187"/>
                      </a:cubicBezTo>
                      <a:cubicBezTo>
                        <a:pt x="956" y="0"/>
                        <a:pt x="956" y="0"/>
                        <a:pt x="956" y="0"/>
                      </a:cubicBezTo>
                      <a:cubicBezTo>
                        <a:pt x="908" y="49"/>
                        <a:pt x="850" y="89"/>
                        <a:pt x="784" y="117"/>
                      </a:cubicBezTo>
                      <a:cubicBezTo>
                        <a:pt x="717" y="146"/>
                        <a:pt x="646" y="160"/>
                        <a:pt x="573" y="160"/>
                      </a:cubicBezTo>
                      <a:cubicBezTo>
                        <a:pt x="426" y="160"/>
                        <a:pt x="289" y="101"/>
                        <a:pt x="189" y="0"/>
                      </a:cubicBezTo>
                      <a:lnTo>
                        <a:pt x="0" y="187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Oval 89">
                  <a:extLst>
                    <a:ext uri="{FF2B5EF4-FFF2-40B4-BE49-F238E27FC236}">
                      <a16:creationId xmlns:a16="http://schemas.microsoft.com/office/drawing/2014/main" id="{96FF0792-4A5F-7860-868C-53F7213C7B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1411" y="2717716"/>
                  <a:ext cx="2061974" cy="205199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" name="Group 4681">
                  <a:extLst>
                    <a:ext uri="{FF2B5EF4-FFF2-40B4-BE49-F238E27FC236}">
                      <a16:creationId xmlns:a16="http://schemas.microsoft.com/office/drawing/2014/main" id="{072B9AB0-AC37-32BF-6169-1F5D9A71A5C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3371316" y="3401081"/>
                  <a:ext cx="884498" cy="589818"/>
                  <a:chOff x="4610100" y="2400299"/>
                  <a:chExt cx="214313" cy="142875"/>
                </a:xfrm>
                <a:solidFill>
                  <a:schemeClr val="bg1"/>
                </a:solidFill>
              </p:grpSpPr>
              <p:sp>
                <p:nvSpPr>
                  <p:cNvPr id="19" name="Freeform 252">
                    <a:extLst>
                      <a:ext uri="{FF2B5EF4-FFF2-40B4-BE49-F238E27FC236}">
                        <a16:creationId xmlns:a16="http://schemas.microsoft.com/office/drawing/2014/main" id="{4A7CD340-6650-0498-BCE6-C1EB707B58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10100" y="2541587"/>
                    <a:ext cx="1588" cy="1587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/>
                  </a:p>
                </p:txBody>
              </p:sp>
              <p:sp>
                <p:nvSpPr>
                  <p:cNvPr id="20" name="Freeform 255">
                    <a:extLst>
                      <a:ext uri="{FF2B5EF4-FFF2-40B4-BE49-F238E27FC236}">
                        <a16:creationId xmlns:a16="http://schemas.microsoft.com/office/drawing/2014/main" id="{29495A1B-1519-CF70-E98C-E3EEF2280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22825" y="2541587"/>
                    <a:ext cx="1588" cy="1587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/>
                  </a:p>
                </p:txBody>
              </p:sp>
              <p:sp>
                <p:nvSpPr>
                  <p:cNvPr id="21" name="Freeform 259">
                    <a:extLst>
                      <a:ext uri="{FF2B5EF4-FFF2-40B4-BE49-F238E27FC236}">
                        <a16:creationId xmlns:a16="http://schemas.microsoft.com/office/drawing/2014/main" id="{EFDC55CD-FC72-57CA-6499-23A7DE54D8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91063" y="2400299"/>
                    <a:ext cx="1587" cy="1588"/>
                  </a:xfrm>
                  <a:custGeom>
                    <a:avLst/>
                    <a:gdLst>
                      <a:gd name="T0" fmla="*/ 0 w 1"/>
                      <a:gd name="T1" fmla="*/ 0 h 1"/>
                      <a:gd name="T2" fmla="*/ 0 w 1"/>
                      <a:gd name="T3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dirty="0"/>
                  </a:p>
                </p:txBody>
              </p:sp>
            </p:grpSp>
          </p:grp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56DAD68-D350-6B0E-78AF-F798335B7685}"/>
                  </a:ext>
                </a:extLst>
              </p:cNvPr>
              <p:cNvSpPr txBox="1"/>
              <p:nvPr/>
            </p:nvSpPr>
            <p:spPr>
              <a:xfrm>
                <a:off x="52993" y="2360020"/>
                <a:ext cx="4048154" cy="47467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MX" sz="13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Departamento de Difusión y Concertación</a:t>
                </a:r>
              </a:p>
              <a:p>
                <a:r>
                  <a:rPr lang="es-MX" sz="13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act_extraescolares@smartin.tecnm.mx </a:t>
                </a:r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4F45173-E33C-D130-69D8-1E6B6930AE65}"/>
                  </a:ext>
                </a:extLst>
              </p:cNvPr>
              <p:cNvSpPr txBox="1"/>
              <p:nvPr/>
            </p:nvSpPr>
            <p:spPr>
              <a:xfrm>
                <a:off x="52991" y="3129151"/>
                <a:ext cx="4006102" cy="4746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MX" sz="1300" b="1" dirty="0">
                    <a:solidFill>
                      <a:schemeClr val="accent6"/>
                    </a:solidFill>
                    <a:latin typeface="Montserrat" panose="00000500000000000000" pitchFamily="2" charset="0"/>
                  </a:rPr>
                  <a:t>Subdirección Académica</a:t>
                </a:r>
              </a:p>
              <a:p>
                <a:r>
                  <a:rPr lang="es-MX" sz="1300" b="1" dirty="0">
                    <a:solidFill>
                      <a:schemeClr val="accent6"/>
                    </a:solidFill>
                    <a:latin typeface="Montserrat" panose="00000500000000000000" pitchFamily="2" charset="0"/>
                  </a:rPr>
                  <a:t>sub.academica@smartin.tecnm.mx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BF3261A-338E-400B-23A3-A91ECB17E6E1}"/>
                  </a:ext>
                </a:extLst>
              </p:cNvPr>
              <p:cNvSpPr txBox="1"/>
              <p:nvPr/>
            </p:nvSpPr>
            <p:spPr>
              <a:xfrm>
                <a:off x="87945" y="3976131"/>
                <a:ext cx="3954075" cy="47467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MX" sz="1300" b="1" dirty="0">
                    <a:latin typeface="Montserrat" panose="00000500000000000000" pitchFamily="2" charset="0"/>
                  </a:rPr>
                  <a:t>Departamento de Posgrado e Investigación </a:t>
                </a:r>
              </a:p>
              <a:p>
                <a:r>
                  <a:rPr lang="es-MX" sz="1300" b="1" dirty="0">
                    <a:latin typeface="Montserrat" panose="00000500000000000000" pitchFamily="2" charset="0"/>
                  </a:rPr>
                  <a:t>depto.posgradoeinvestigacion@smartin.tecnm.mx 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E7734945-D514-C402-BB46-E47D70E39390}"/>
                  </a:ext>
                </a:extLst>
              </p:cNvPr>
              <p:cNvSpPr txBox="1"/>
              <p:nvPr/>
            </p:nvSpPr>
            <p:spPr>
              <a:xfrm>
                <a:off x="52990" y="4851601"/>
                <a:ext cx="3977571" cy="66751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MX" sz="13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Departamento de  Control Escolar </a:t>
                </a:r>
              </a:p>
              <a:p>
                <a:r>
                  <a:rPr lang="es-MX" sz="13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deptoescolares_tramitesgenerales@smartin.tecnm.mx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2413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4923287B-A1F2-EBBC-BDD5-D19A0B49D632}"/>
              </a:ext>
            </a:extLst>
          </p:cNvPr>
          <p:cNvSpPr txBox="1">
            <a:spLocks/>
          </p:cNvSpPr>
          <p:nvPr/>
        </p:nvSpPr>
        <p:spPr>
          <a:xfrm>
            <a:off x="744584" y="258697"/>
            <a:ext cx="5607780" cy="762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6600" b="1" dirty="0">
                <a:solidFill>
                  <a:schemeClr val="accent5"/>
                </a:solidFill>
              </a:rPr>
              <a:t>DUDAS</a:t>
            </a:r>
          </a:p>
        </p:txBody>
      </p:sp>
      <p:pic>
        <p:nvPicPr>
          <p:cNvPr id="5" name="Picture 2" descr="Siete preguntas que debes hacer a tu ligue de Internet antes de quedar">
            <a:extLst>
              <a:ext uri="{FF2B5EF4-FFF2-40B4-BE49-F238E27FC236}">
                <a16:creationId xmlns:a16="http://schemas.microsoft.com/office/drawing/2014/main" id="{AB3870DF-E12A-DF53-31FA-C5086B04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1E9"/>
              </a:clrFrom>
              <a:clrTo>
                <a:srgbClr val="FEF1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23" y="1658980"/>
            <a:ext cx="7557246" cy="396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38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8898DAE4-E127-E922-B886-F52CDD1F24B6}"/>
              </a:ext>
            </a:extLst>
          </p:cNvPr>
          <p:cNvSpPr txBox="1">
            <a:spLocks/>
          </p:cNvSpPr>
          <p:nvPr/>
        </p:nvSpPr>
        <p:spPr>
          <a:xfrm>
            <a:off x="5509156" y="2082523"/>
            <a:ext cx="5607780" cy="1021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376073"/>
                </a:solidFill>
              </a:rPr>
              <a:t>Alejandro Bonilla </a:t>
            </a:r>
            <a:r>
              <a:rPr lang="es-MX" sz="1800" b="1" dirty="0" err="1">
                <a:solidFill>
                  <a:srgbClr val="376073"/>
                </a:solidFill>
              </a:rPr>
              <a:t>Coyotzi</a:t>
            </a:r>
            <a:endParaRPr lang="es-ES" dirty="0" err="1">
              <a:solidFill>
                <a:srgbClr val="37607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376073"/>
                </a:solidFill>
              </a:rPr>
              <a:t>Departamento de Residencias Profesionales y Servicios Social  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2A37FBC-97B6-D0B4-5EB7-6BDEF6630A59}"/>
              </a:ext>
            </a:extLst>
          </p:cNvPr>
          <p:cNvSpPr txBox="1">
            <a:spLocks/>
          </p:cNvSpPr>
          <p:nvPr/>
        </p:nvSpPr>
        <p:spPr>
          <a:xfrm>
            <a:off x="5104990" y="4306549"/>
            <a:ext cx="6416112" cy="13605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376073"/>
                </a:solidFill>
              </a:rPr>
              <a:t>Tel: 248.688.64.61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376073"/>
                </a:solidFill>
              </a:rPr>
              <a:t>Ext: 5119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1" dirty="0">
                <a:solidFill>
                  <a:srgbClr val="376073"/>
                </a:solidFill>
              </a:rPr>
              <a:t>E-mail: depto.residenciayservicio@smartin.tecnm.mx</a:t>
            </a:r>
          </a:p>
        </p:txBody>
      </p:sp>
      <p:grpSp>
        <p:nvGrpSpPr>
          <p:cNvPr id="6" name="Google Shape;1354;p34">
            <a:extLst>
              <a:ext uri="{FF2B5EF4-FFF2-40B4-BE49-F238E27FC236}">
                <a16:creationId xmlns:a16="http://schemas.microsoft.com/office/drawing/2014/main" id="{B6AEB57C-047C-3BF4-4725-41E1DA31DDEB}"/>
              </a:ext>
            </a:extLst>
          </p:cNvPr>
          <p:cNvGrpSpPr/>
          <p:nvPr/>
        </p:nvGrpSpPr>
        <p:grpSpPr>
          <a:xfrm>
            <a:off x="489624" y="201633"/>
            <a:ext cx="4278400" cy="5680678"/>
            <a:chOff x="7671550" y="4198800"/>
            <a:chExt cx="1647100" cy="2111200"/>
          </a:xfrm>
        </p:grpSpPr>
        <p:sp>
          <p:nvSpPr>
            <p:cNvPr id="7" name="Google Shape;1355;p34">
              <a:extLst>
                <a:ext uri="{FF2B5EF4-FFF2-40B4-BE49-F238E27FC236}">
                  <a16:creationId xmlns:a16="http://schemas.microsoft.com/office/drawing/2014/main" id="{81F9B747-A379-7CC9-5C05-9FE90BA5D705}"/>
                </a:ext>
              </a:extLst>
            </p:cNvPr>
            <p:cNvSpPr/>
            <p:nvPr/>
          </p:nvSpPr>
          <p:spPr>
            <a:xfrm>
              <a:off x="7856700" y="5442000"/>
              <a:ext cx="32750" cy="836450"/>
            </a:xfrm>
            <a:custGeom>
              <a:avLst/>
              <a:gdLst/>
              <a:ahLst/>
              <a:cxnLst/>
              <a:rect l="l" t="t" r="r" b="b"/>
              <a:pathLst>
                <a:path w="1310" h="33458" extrusionOk="0">
                  <a:moveTo>
                    <a:pt x="1" y="0"/>
                  </a:moveTo>
                  <a:lnTo>
                    <a:pt x="1" y="33458"/>
                  </a:lnTo>
                  <a:lnTo>
                    <a:pt x="1310" y="3345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56;p34">
              <a:extLst>
                <a:ext uri="{FF2B5EF4-FFF2-40B4-BE49-F238E27FC236}">
                  <a16:creationId xmlns:a16="http://schemas.microsoft.com/office/drawing/2014/main" id="{39A7092A-DDDF-5ADF-3F05-C190C3B733B7}"/>
                </a:ext>
              </a:extLst>
            </p:cNvPr>
            <p:cNvSpPr/>
            <p:nvPr/>
          </p:nvSpPr>
          <p:spPr>
            <a:xfrm>
              <a:off x="7889425" y="5444375"/>
              <a:ext cx="32775" cy="834075"/>
            </a:xfrm>
            <a:custGeom>
              <a:avLst/>
              <a:gdLst/>
              <a:ahLst/>
              <a:cxnLst/>
              <a:rect l="l" t="t" r="r" b="b"/>
              <a:pathLst>
                <a:path w="1311" h="33363" extrusionOk="0">
                  <a:moveTo>
                    <a:pt x="1" y="1"/>
                  </a:moveTo>
                  <a:lnTo>
                    <a:pt x="1" y="33363"/>
                  </a:lnTo>
                  <a:lnTo>
                    <a:pt x="1310" y="33363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57;p34">
              <a:extLst>
                <a:ext uri="{FF2B5EF4-FFF2-40B4-BE49-F238E27FC236}">
                  <a16:creationId xmlns:a16="http://schemas.microsoft.com/office/drawing/2014/main" id="{16E071AE-294C-DE6B-37EF-72612E020183}"/>
                </a:ext>
              </a:extLst>
            </p:cNvPr>
            <p:cNvSpPr/>
            <p:nvPr/>
          </p:nvSpPr>
          <p:spPr>
            <a:xfrm>
              <a:off x="8408050" y="5440775"/>
              <a:ext cx="32775" cy="836500"/>
            </a:xfrm>
            <a:custGeom>
              <a:avLst/>
              <a:gdLst/>
              <a:ahLst/>
              <a:cxnLst/>
              <a:rect l="l" t="t" r="r" b="b"/>
              <a:pathLst>
                <a:path w="1311" h="33460" extrusionOk="0">
                  <a:moveTo>
                    <a:pt x="1" y="0"/>
                  </a:moveTo>
                  <a:lnTo>
                    <a:pt x="1" y="33459"/>
                  </a:lnTo>
                  <a:lnTo>
                    <a:pt x="1310" y="33459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58;p34">
              <a:extLst>
                <a:ext uri="{FF2B5EF4-FFF2-40B4-BE49-F238E27FC236}">
                  <a16:creationId xmlns:a16="http://schemas.microsoft.com/office/drawing/2014/main" id="{A2AE3AAF-5C9F-0B7A-DE49-78F4F78C6C0F}"/>
                </a:ext>
              </a:extLst>
            </p:cNvPr>
            <p:cNvSpPr/>
            <p:nvPr/>
          </p:nvSpPr>
          <p:spPr>
            <a:xfrm>
              <a:off x="8440800" y="5443200"/>
              <a:ext cx="32750" cy="834075"/>
            </a:xfrm>
            <a:custGeom>
              <a:avLst/>
              <a:gdLst/>
              <a:ahLst/>
              <a:cxnLst/>
              <a:rect l="l" t="t" r="r" b="b"/>
              <a:pathLst>
                <a:path w="1310" h="33363" extrusionOk="0">
                  <a:moveTo>
                    <a:pt x="0" y="0"/>
                  </a:moveTo>
                  <a:lnTo>
                    <a:pt x="0" y="33362"/>
                  </a:lnTo>
                  <a:lnTo>
                    <a:pt x="1310" y="33362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9;p34">
              <a:extLst>
                <a:ext uri="{FF2B5EF4-FFF2-40B4-BE49-F238E27FC236}">
                  <a16:creationId xmlns:a16="http://schemas.microsoft.com/office/drawing/2014/main" id="{CCF4F83C-ADEB-BBD0-C5F0-114B39E8BFD9}"/>
                </a:ext>
              </a:extLst>
            </p:cNvPr>
            <p:cNvSpPr/>
            <p:nvPr/>
          </p:nvSpPr>
          <p:spPr>
            <a:xfrm>
              <a:off x="7691500" y="4231650"/>
              <a:ext cx="861200" cy="1214775"/>
            </a:xfrm>
            <a:custGeom>
              <a:avLst/>
              <a:gdLst/>
              <a:ahLst/>
              <a:cxnLst/>
              <a:rect l="l" t="t" r="r" b="b"/>
              <a:pathLst>
                <a:path w="34448" h="48591" extrusionOk="0">
                  <a:moveTo>
                    <a:pt x="1" y="1"/>
                  </a:moveTo>
                  <a:lnTo>
                    <a:pt x="1" y="48591"/>
                  </a:lnTo>
                  <a:lnTo>
                    <a:pt x="34448" y="48591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60;p34">
              <a:extLst>
                <a:ext uri="{FF2B5EF4-FFF2-40B4-BE49-F238E27FC236}">
                  <a16:creationId xmlns:a16="http://schemas.microsoft.com/office/drawing/2014/main" id="{47C175B9-7FB7-0D49-9439-3F69E61C5915}"/>
                </a:ext>
              </a:extLst>
            </p:cNvPr>
            <p:cNvSpPr/>
            <p:nvPr/>
          </p:nvSpPr>
          <p:spPr>
            <a:xfrm>
              <a:off x="7728125" y="4238150"/>
              <a:ext cx="861200" cy="1214775"/>
            </a:xfrm>
            <a:custGeom>
              <a:avLst/>
              <a:gdLst/>
              <a:ahLst/>
              <a:cxnLst/>
              <a:rect l="l" t="t" r="r" b="b"/>
              <a:pathLst>
                <a:path w="34448" h="48591" extrusionOk="0">
                  <a:moveTo>
                    <a:pt x="1" y="1"/>
                  </a:moveTo>
                  <a:lnTo>
                    <a:pt x="1" y="48591"/>
                  </a:lnTo>
                  <a:lnTo>
                    <a:pt x="34448" y="48591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61;p34">
              <a:extLst>
                <a:ext uri="{FF2B5EF4-FFF2-40B4-BE49-F238E27FC236}">
                  <a16:creationId xmlns:a16="http://schemas.microsoft.com/office/drawing/2014/main" id="{B3154BD9-C437-091F-3586-A24BA9AD72EC}"/>
                </a:ext>
              </a:extLst>
            </p:cNvPr>
            <p:cNvSpPr/>
            <p:nvPr/>
          </p:nvSpPr>
          <p:spPr>
            <a:xfrm>
              <a:off x="7765850" y="4231650"/>
              <a:ext cx="861225" cy="1234600"/>
            </a:xfrm>
            <a:custGeom>
              <a:avLst/>
              <a:gdLst/>
              <a:ahLst/>
              <a:cxnLst/>
              <a:rect l="l" t="t" r="r" b="b"/>
              <a:pathLst>
                <a:path w="34449" h="49384" extrusionOk="0">
                  <a:moveTo>
                    <a:pt x="1" y="1"/>
                  </a:moveTo>
                  <a:lnTo>
                    <a:pt x="1" y="49384"/>
                  </a:lnTo>
                  <a:lnTo>
                    <a:pt x="34449" y="49384"/>
                  </a:lnTo>
                  <a:lnTo>
                    <a:pt x="34449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2;p34">
              <a:extLst>
                <a:ext uri="{FF2B5EF4-FFF2-40B4-BE49-F238E27FC236}">
                  <a16:creationId xmlns:a16="http://schemas.microsoft.com/office/drawing/2014/main" id="{BB7B862C-2A0C-08F3-7040-15085C4016AE}"/>
                </a:ext>
              </a:extLst>
            </p:cNvPr>
            <p:cNvSpPr/>
            <p:nvPr/>
          </p:nvSpPr>
          <p:spPr>
            <a:xfrm>
              <a:off x="7671550" y="4198800"/>
              <a:ext cx="980700" cy="39375"/>
            </a:xfrm>
            <a:custGeom>
              <a:avLst/>
              <a:gdLst/>
              <a:ahLst/>
              <a:cxnLst/>
              <a:rect l="l" t="t" r="r" b="b"/>
              <a:pathLst>
                <a:path w="39228" h="1575" extrusionOk="0">
                  <a:moveTo>
                    <a:pt x="0" y="0"/>
                  </a:moveTo>
                  <a:lnTo>
                    <a:pt x="0" y="1575"/>
                  </a:lnTo>
                  <a:lnTo>
                    <a:pt x="39227" y="1575"/>
                  </a:lnTo>
                  <a:lnTo>
                    <a:pt x="39227" y="0"/>
                  </a:lnTo>
                  <a:close/>
                </a:path>
              </a:pathLst>
            </a:custGeom>
            <a:solidFill>
              <a:srgbClr val="61332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3;p34">
              <a:extLst>
                <a:ext uri="{FF2B5EF4-FFF2-40B4-BE49-F238E27FC236}">
                  <a16:creationId xmlns:a16="http://schemas.microsoft.com/office/drawing/2014/main" id="{92721E7B-E15A-1E7E-2AC6-02D00085DAA2}"/>
                </a:ext>
              </a:extLst>
            </p:cNvPr>
            <p:cNvSpPr/>
            <p:nvPr/>
          </p:nvSpPr>
          <p:spPr>
            <a:xfrm>
              <a:off x="7889425" y="4725550"/>
              <a:ext cx="73625" cy="255400"/>
            </a:xfrm>
            <a:custGeom>
              <a:avLst/>
              <a:gdLst/>
              <a:ahLst/>
              <a:cxnLst/>
              <a:rect l="l" t="t" r="r" b="b"/>
              <a:pathLst>
                <a:path w="2945" h="10216" extrusionOk="0">
                  <a:moveTo>
                    <a:pt x="1" y="1"/>
                  </a:moveTo>
                  <a:lnTo>
                    <a:pt x="1" y="10215"/>
                  </a:lnTo>
                  <a:lnTo>
                    <a:pt x="2945" y="10215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4;p34">
              <a:extLst>
                <a:ext uri="{FF2B5EF4-FFF2-40B4-BE49-F238E27FC236}">
                  <a16:creationId xmlns:a16="http://schemas.microsoft.com/office/drawing/2014/main" id="{42CA9EE2-DC7A-12C0-0E46-D33CD61F8D8D}"/>
                </a:ext>
              </a:extLst>
            </p:cNvPr>
            <p:cNvSpPr/>
            <p:nvPr/>
          </p:nvSpPr>
          <p:spPr>
            <a:xfrm>
              <a:off x="8132300" y="4665600"/>
              <a:ext cx="73650" cy="315350"/>
            </a:xfrm>
            <a:custGeom>
              <a:avLst/>
              <a:gdLst/>
              <a:ahLst/>
              <a:cxnLst/>
              <a:rect l="l" t="t" r="r" b="b"/>
              <a:pathLst>
                <a:path w="2946" h="12614" extrusionOk="0">
                  <a:moveTo>
                    <a:pt x="1" y="1"/>
                  </a:moveTo>
                  <a:lnTo>
                    <a:pt x="1" y="12613"/>
                  </a:lnTo>
                  <a:lnTo>
                    <a:pt x="2945" y="12613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65;p34">
              <a:extLst>
                <a:ext uri="{FF2B5EF4-FFF2-40B4-BE49-F238E27FC236}">
                  <a16:creationId xmlns:a16="http://schemas.microsoft.com/office/drawing/2014/main" id="{59C4E38D-10F7-85A6-DCD5-F171DE8BEBB9}"/>
                </a:ext>
              </a:extLst>
            </p:cNvPr>
            <p:cNvSpPr/>
            <p:nvPr/>
          </p:nvSpPr>
          <p:spPr>
            <a:xfrm>
              <a:off x="8268125" y="4608875"/>
              <a:ext cx="73625" cy="372075"/>
            </a:xfrm>
            <a:custGeom>
              <a:avLst/>
              <a:gdLst/>
              <a:ahLst/>
              <a:cxnLst/>
              <a:rect l="l" t="t" r="r" b="b"/>
              <a:pathLst>
                <a:path w="2945" h="14883" extrusionOk="0">
                  <a:moveTo>
                    <a:pt x="1" y="1"/>
                  </a:moveTo>
                  <a:lnTo>
                    <a:pt x="1" y="14882"/>
                  </a:lnTo>
                  <a:lnTo>
                    <a:pt x="2945" y="14882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66;p34">
              <a:extLst>
                <a:ext uri="{FF2B5EF4-FFF2-40B4-BE49-F238E27FC236}">
                  <a16:creationId xmlns:a16="http://schemas.microsoft.com/office/drawing/2014/main" id="{788AEFB6-247F-473A-B476-DCE0C369DD2B}"/>
                </a:ext>
              </a:extLst>
            </p:cNvPr>
            <p:cNvSpPr/>
            <p:nvPr/>
          </p:nvSpPr>
          <p:spPr>
            <a:xfrm>
              <a:off x="8403950" y="4678775"/>
              <a:ext cx="73625" cy="302175"/>
            </a:xfrm>
            <a:custGeom>
              <a:avLst/>
              <a:gdLst/>
              <a:ahLst/>
              <a:cxnLst/>
              <a:rect l="l" t="t" r="r" b="b"/>
              <a:pathLst>
                <a:path w="2945" h="12087" extrusionOk="0">
                  <a:moveTo>
                    <a:pt x="1" y="0"/>
                  </a:moveTo>
                  <a:lnTo>
                    <a:pt x="1" y="12086"/>
                  </a:lnTo>
                  <a:lnTo>
                    <a:pt x="2945" y="12086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67;p34">
              <a:extLst>
                <a:ext uri="{FF2B5EF4-FFF2-40B4-BE49-F238E27FC236}">
                  <a16:creationId xmlns:a16="http://schemas.microsoft.com/office/drawing/2014/main" id="{E110C039-634F-D809-1648-57910F1C65C8}"/>
                </a:ext>
              </a:extLst>
            </p:cNvPr>
            <p:cNvSpPr/>
            <p:nvPr/>
          </p:nvSpPr>
          <p:spPr>
            <a:xfrm>
              <a:off x="8012350" y="4814700"/>
              <a:ext cx="73625" cy="166250"/>
            </a:xfrm>
            <a:custGeom>
              <a:avLst/>
              <a:gdLst/>
              <a:ahLst/>
              <a:cxnLst/>
              <a:rect l="l" t="t" r="r" b="b"/>
              <a:pathLst>
                <a:path w="2945" h="6650" extrusionOk="0">
                  <a:moveTo>
                    <a:pt x="0" y="0"/>
                  </a:moveTo>
                  <a:lnTo>
                    <a:pt x="0" y="6649"/>
                  </a:lnTo>
                  <a:lnTo>
                    <a:pt x="2944" y="6649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8;p34">
              <a:extLst>
                <a:ext uri="{FF2B5EF4-FFF2-40B4-BE49-F238E27FC236}">
                  <a16:creationId xmlns:a16="http://schemas.microsoft.com/office/drawing/2014/main" id="{D60B2B79-2622-FAB4-F0B5-D9BEAF2F301E}"/>
                </a:ext>
              </a:extLst>
            </p:cNvPr>
            <p:cNvSpPr/>
            <p:nvPr/>
          </p:nvSpPr>
          <p:spPr>
            <a:xfrm>
              <a:off x="7879425" y="4551025"/>
              <a:ext cx="614750" cy="132050"/>
            </a:xfrm>
            <a:custGeom>
              <a:avLst/>
              <a:gdLst/>
              <a:ahLst/>
              <a:cxnLst/>
              <a:rect l="l" t="t" r="r" b="b"/>
              <a:pathLst>
                <a:path w="24590" h="5282" extrusionOk="0">
                  <a:moveTo>
                    <a:pt x="17126" y="0"/>
                  </a:moveTo>
                  <a:cubicBezTo>
                    <a:pt x="15515" y="0"/>
                    <a:pt x="13732" y="389"/>
                    <a:pt x="12099" y="1281"/>
                  </a:cubicBezTo>
                  <a:cubicBezTo>
                    <a:pt x="11270" y="1727"/>
                    <a:pt x="10544" y="2293"/>
                    <a:pt x="9851" y="2835"/>
                  </a:cubicBezTo>
                  <a:cubicBezTo>
                    <a:pt x="9159" y="3378"/>
                    <a:pt x="8487" y="3899"/>
                    <a:pt x="7793" y="4305"/>
                  </a:cubicBezTo>
                  <a:cubicBezTo>
                    <a:pt x="7099" y="4708"/>
                    <a:pt x="6378" y="4991"/>
                    <a:pt x="5676" y="5114"/>
                  </a:cubicBezTo>
                  <a:cubicBezTo>
                    <a:pt x="5422" y="5160"/>
                    <a:pt x="5170" y="5182"/>
                    <a:pt x="4926" y="5182"/>
                  </a:cubicBezTo>
                  <a:cubicBezTo>
                    <a:pt x="4496" y="5182"/>
                    <a:pt x="4088" y="5114"/>
                    <a:pt x="3725" y="4987"/>
                  </a:cubicBezTo>
                  <a:cubicBezTo>
                    <a:pt x="3153" y="4784"/>
                    <a:pt x="2679" y="4492"/>
                    <a:pt x="2237" y="4285"/>
                  </a:cubicBezTo>
                  <a:cubicBezTo>
                    <a:pt x="1797" y="4072"/>
                    <a:pt x="1386" y="3949"/>
                    <a:pt x="1043" y="3911"/>
                  </a:cubicBezTo>
                  <a:cubicBezTo>
                    <a:pt x="948" y="3900"/>
                    <a:pt x="858" y="3895"/>
                    <a:pt x="775" y="3895"/>
                  </a:cubicBezTo>
                  <a:cubicBezTo>
                    <a:pt x="557" y="3895"/>
                    <a:pt x="381" y="3928"/>
                    <a:pt x="254" y="3966"/>
                  </a:cubicBezTo>
                  <a:cubicBezTo>
                    <a:pt x="81" y="4021"/>
                    <a:pt x="0" y="4073"/>
                    <a:pt x="0" y="4073"/>
                  </a:cubicBezTo>
                  <a:cubicBezTo>
                    <a:pt x="0" y="4073"/>
                    <a:pt x="1" y="4074"/>
                    <a:pt x="2" y="4074"/>
                  </a:cubicBezTo>
                  <a:cubicBezTo>
                    <a:pt x="15" y="4074"/>
                    <a:pt x="100" y="4031"/>
                    <a:pt x="261" y="3991"/>
                  </a:cubicBezTo>
                  <a:cubicBezTo>
                    <a:pt x="376" y="3962"/>
                    <a:pt x="530" y="3937"/>
                    <a:pt x="719" y="3937"/>
                  </a:cubicBezTo>
                  <a:cubicBezTo>
                    <a:pt x="816" y="3937"/>
                    <a:pt x="922" y="3944"/>
                    <a:pt x="1036" y="3960"/>
                  </a:cubicBezTo>
                  <a:cubicBezTo>
                    <a:pt x="1373" y="4004"/>
                    <a:pt x="1772" y="4131"/>
                    <a:pt x="2206" y="4348"/>
                  </a:cubicBezTo>
                  <a:cubicBezTo>
                    <a:pt x="2641" y="4557"/>
                    <a:pt x="3112" y="4857"/>
                    <a:pt x="3695" y="5070"/>
                  </a:cubicBezTo>
                  <a:cubicBezTo>
                    <a:pt x="4075" y="5207"/>
                    <a:pt x="4503" y="5281"/>
                    <a:pt x="4955" y="5281"/>
                  </a:cubicBezTo>
                  <a:cubicBezTo>
                    <a:pt x="5196" y="5281"/>
                    <a:pt x="5444" y="5260"/>
                    <a:pt x="5694" y="5216"/>
                  </a:cubicBezTo>
                  <a:cubicBezTo>
                    <a:pt x="6411" y="5095"/>
                    <a:pt x="7145" y="4810"/>
                    <a:pt x="7850" y="4404"/>
                  </a:cubicBezTo>
                  <a:cubicBezTo>
                    <a:pt x="8557" y="3995"/>
                    <a:pt x="9232" y="3471"/>
                    <a:pt x="9927" y="2931"/>
                  </a:cubicBezTo>
                  <a:cubicBezTo>
                    <a:pt x="10621" y="2392"/>
                    <a:pt x="11341" y="1831"/>
                    <a:pt x="12159" y="1391"/>
                  </a:cubicBezTo>
                  <a:cubicBezTo>
                    <a:pt x="13787" y="502"/>
                    <a:pt x="15563" y="116"/>
                    <a:pt x="17165" y="116"/>
                  </a:cubicBezTo>
                  <a:cubicBezTo>
                    <a:pt x="17170" y="116"/>
                    <a:pt x="17174" y="116"/>
                    <a:pt x="17179" y="116"/>
                  </a:cubicBezTo>
                  <a:cubicBezTo>
                    <a:pt x="17190" y="116"/>
                    <a:pt x="17201" y="116"/>
                    <a:pt x="17212" y="116"/>
                  </a:cubicBezTo>
                  <a:cubicBezTo>
                    <a:pt x="18812" y="116"/>
                    <a:pt x="20228" y="513"/>
                    <a:pt x="21334" y="996"/>
                  </a:cubicBezTo>
                  <a:cubicBezTo>
                    <a:pt x="22216" y="1383"/>
                    <a:pt x="23043" y="1889"/>
                    <a:pt x="23790" y="2498"/>
                  </a:cubicBezTo>
                  <a:cubicBezTo>
                    <a:pt x="24056" y="2714"/>
                    <a:pt x="24253" y="2891"/>
                    <a:pt x="24383" y="3015"/>
                  </a:cubicBezTo>
                  <a:lnTo>
                    <a:pt x="24534" y="3153"/>
                  </a:lnTo>
                  <a:cubicBezTo>
                    <a:pt x="24566" y="3183"/>
                    <a:pt x="24584" y="3198"/>
                    <a:pt x="24588" y="3198"/>
                  </a:cubicBezTo>
                  <a:cubicBezTo>
                    <a:pt x="24588" y="3198"/>
                    <a:pt x="24588" y="3198"/>
                    <a:pt x="24589" y="3198"/>
                  </a:cubicBezTo>
                  <a:cubicBezTo>
                    <a:pt x="24590" y="3197"/>
                    <a:pt x="24574" y="3179"/>
                    <a:pt x="24543" y="3146"/>
                  </a:cubicBezTo>
                  <a:cubicBezTo>
                    <a:pt x="24506" y="3107"/>
                    <a:pt x="24460" y="3058"/>
                    <a:pt x="24401" y="2998"/>
                  </a:cubicBezTo>
                  <a:cubicBezTo>
                    <a:pt x="24277" y="2867"/>
                    <a:pt x="24083" y="2684"/>
                    <a:pt x="23822" y="2462"/>
                  </a:cubicBezTo>
                  <a:cubicBezTo>
                    <a:pt x="23082" y="1833"/>
                    <a:pt x="22256" y="1312"/>
                    <a:pt x="21370" y="915"/>
                  </a:cubicBezTo>
                  <a:cubicBezTo>
                    <a:pt x="20253" y="415"/>
                    <a:pt x="18812" y="3"/>
                    <a:pt x="17180" y="1"/>
                  </a:cubicBezTo>
                  <a:cubicBezTo>
                    <a:pt x="17162" y="0"/>
                    <a:pt x="17144" y="0"/>
                    <a:pt x="17126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9;p34">
              <a:extLst>
                <a:ext uri="{FF2B5EF4-FFF2-40B4-BE49-F238E27FC236}">
                  <a16:creationId xmlns:a16="http://schemas.microsoft.com/office/drawing/2014/main" id="{D70D3A15-BBA2-3E70-D450-426053522D32}"/>
                </a:ext>
              </a:extLst>
            </p:cNvPr>
            <p:cNvSpPr/>
            <p:nvPr/>
          </p:nvSpPr>
          <p:spPr>
            <a:xfrm>
              <a:off x="7880125" y="4460875"/>
              <a:ext cx="248225" cy="3200"/>
            </a:xfrm>
            <a:custGeom>
              <a:avLst/>
              <a:gdLst/>
              <a:ahLst/>
              <a:cxnLst/>
              <a:rect l="l" t="t" r="r" b="b"/>
              <a:pathLst>
                <a:path w="9929" h="128" extrusionOk="0">
                  <a:moveTo>
                    <a:pt x="4965" y="1"/>
                  </a:moveTo>
                  <a:cubicBezTo>
                    <a:pt x="2223" y="1"/>
                    <a:pt x="1" y="28"/>
                    <a:pt x="1" y="64"/>
                  </a:cubicBezTo>
                  <a:cubicBezTo>
                    <a:pt x="1" y="99"/>
                    <a:pt x="2223" y="127"/>
                    <a:pt x="4965" y="127"/>
                  </a:cubicBezTo>
                  <a:cubicBezTo>
                    <a:pt x="7706" y="127"/>
                    <a:pt x="9928" y="98"/>
                    <a:pt x="9928" y="64"/>
                  </a:cubicBezTo>
                  <a:cubicBezTo>
                    <a:pt x="9928" y="28"/>
                    <a:pt x="7706" y="1"/>
                    <a:pt x="4965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70;p34">
              <a:extLst>
                <a:ext uri="{FF2B5EF4-FFF2-40B4-BE49-F238E27FC236}">
                  <a16:creationId xmlns:a16="http://schemas.microsoft.com/office/drawing/2014/main" id="{9C12E98A-1D2D-C807-56F3-4E5405D4ED93}"/>
                </a:ext>
              </a:extLst>
            </p:cNvPr>
            <p:cNvSpPr/>
            <p:nvPr/>
          </p:nvSpPr>
          <p:spPr>
            <a:xfrm>
              <a:off x="7880125" y="5135250"/>
              <a:ext cx="593450" cy="3200"/>
            </a:xfrm>
            <a:custGeom>
              <a:avLst/>
              <a:gdLst/>
              <a:ahLst/>
              <a:cxnLst/>
              <a:rect l="l" t="t" r="r" b="b"/>
              <a:pathLst>
                <a:path w="23738" h="128" extrusionOk="0">
                  <a:moveTo>
                    <a:pt x="11870" y="1"/>
                  </a:moveTo>
                  <a:cubicBezTo>
                    <a:pt x="5314" y="1"/>
                    <a:pt x="1" y="30"/>
                    <a:pt x="1" y="64"/>
                  </a:cubicBezTo>
                  <a:cubicBezTo>
                    <a:pt x="1" y="100"/>
                    <a:pt x="5314" y="128"/>
                    <a:pt x="11870" y="128"/>
                  </a:cubicBezTo>
                  <a:cubicBezTo>
                    <a:pt x="18424" y="128"/>
                    <a:pt x="23738" y="100"/>
                    <a:pt x="23738" y="64"/>
                  </a:cubicBezTo>
                  <a:cubicBezTo>
                    <a:pt x="23738" y="30"/>
                    <a:pt x="18423" y="1"/>
                    <a:pt x="11870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71;p34">
              <a:extLst>
                <a:ext uri="{FF2B5EF4-FFF2-40B4-BE49-F238E27FC236}">
                  <a16:creationId xmlns:a16="http://schemas.microsoft.com/office/drawing/2014/main" id="{60A662A6-F8A6-3EC5-F4CD-AF3349CCBCFA}"/>
                </a:ext>
              </a:extLst>
            </p:cNvPr>
            <p:cNvSpPr/>
            <p:nvPr/>
          </p:nvSpPr>
          <p:spPr>
            <a:xfrm>
              <a:off x="7880125" y="5180150"/>
              <a:ext cx="593450" cy="3200"/>
            </a:xfrm>
            <a:custGeom>
              <a:avLst/>
              <a:gdLst/>
              <a:ahLst/>
              <a:cxnLst/>
              <a:rect l="l" t="t" r="r" b="b"/>
              <a:pathLst>
                <a:path w="23738" h="128" extrusionOk="0">
                  <a:moveTo>
                    <a:pt x="11870" y="1"/>
                  </a:moveTo>
                  <a:cubicBezTo>
                    <a:pt x="5314" y="1"/>
                    <a:pt x="1" y="28"/>
                    <a:pt x="1" y="64"/>
                  </a:cubicBezTo>
                  <a:cubicBezTo>
                    <a:pt x="1" y="100"/>
                    <a:pt x="5314" y="127"/>
                    <a:pt x="11870" y="127"/>
                  </a:cubicBezTo>
                  <a:cubicBezTo>
                    <a:pt x="18424" y="127"/>
                    <a:pt x="23738" y="100"/>
                    <a:pt x="23738" y="64"/>
                  </a:cubicBezTo>
                  <a:cubicBezTo>
                    <a:pt x="23738" y="30"/>
                    <a:pt x="18423" y="1"/>
                    <a:pt x="11870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72;p34">
              <a:extLst>
                <a:ext uri="{FF2B5EF4-FFF2-40B4-BE49-F238E27FC236}">
                  <a16:creationId xmlns:a16="http://schemas.microsoft.com/office/drawing/2014/main" id="{83FA00B9-8036-0C3D-2CF7-8CB399E75D4A}"/>
                </a:ext>
              </a:extLst>
            </p:cNvPr>
            <p:cNvSpPr/>
            <p:nvPr/>
          </p:nvSpPr>
          <p:spPr>
            <a:xfrm>
              <a:off x="7880125" y="5229150"/>
              <a:ext cx="252200" cy="3200"/>
            </a:xfrm>
            <a:custGeom>
              <a:avLst/>
              <a:gdLst/>
              <a:ahLst/>
              <a:cxnLst/>
              <a:rect l="l" t="t" r="r" b="b"/>
              <a:pathLst>
                <a:path w="10088" h="128" extrusionOk="0">
                  <a:moveTo>
                    <a:pt x="5045" y="1"/>
                  </a:moveTo>
                  <a:cubicBezTo>
                    <a:pt x="2259" y="1"/>
                    <a:pt x="1" y="29"/>
                    <a:pt x="1" y="64"/>
                  </a:cubicBezTo>
                  <a:cubicBezTo>
                    <a:pt x="1" y="100"/>
                    <a:pt x="2260" y="127"/>
                    <a:pt x="5045" y="127"/>
                  </a:cubicBezTo>
                  <a:cubicBezTo>
                    <a:pt x="7830" y="127"/>
                    <a:pt x="10088" y="100"/>
                    <a:pt x="10088" y="64"/>
                  </a:cubicBezTo>
                  <a:cubicBezTo>
                    <a:pt x="10088" y="30"/>
                    <a:pt x="7831" y="1"/>
                    <a:pt x="5045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73;p34">
              <a:extLst>
                <a:ext uri="{FF2B5EF4-FFF2-40B4-BE49-F238E27FC236}">
                  <a16:creationId xmlns:a16="http://schemas.microsoft.com/office/drawing/2014/main" id="{E4C63E38-6D85-82A2-02F0-7412B06A0E43}"/>
                </a:ext>
              </a:extLst>
            </p:cNvPr>
            <p:cNvSpPr/>
            <p:nvPr/>
          </p:nvSpPr>
          <p:spPr>
            <a:xfrm>
              <a:off x="7880125" y="4425675"/>
              <a:ext cx="149100" cy="3200"/>
            </a:xfrm>
            <a:custGeom>
              <a:avLst/>
              <a:gdLst/>
              <a:ahLst/>
              <a:cxnLst/>
              <a:rect l="l" t="t" r="r" b="b"/>
              <a:pathLst>
                <a:path w="5964" h="128" extrusionOk="0">
                  <a:moveTo>
                    <a:pt x="2983" y="0"/>
                  </a:moveTo>
                  <a:cubicBezTo>
                    <a:pt x="1336" y="0"/>
                    <a:pt x="1" y="28"/>
                    <a:pt x="1" y="64"/>
                  </a:cubicBezTo>
                  <a:cubicBezTo>
                    <a:pt x="1" y="99"/>
                    <a:pt x="1336" y="127"/>
                    <a:pt x="2983" y="127"/>
                  </a:cubicBezTo>
                  <a:cubicBezTo>
                    <a:pt x="4629" y="127"/>
                    <a:pt x="5963" y="99"/>
                    <a:pt x="5963" y="64"/>
                  </a:cubicBezTo>
                  <a:cubicBezTo>
                    <a:pt x="5963" y="29"/>
                    <a:pt x="4630" y="0"/>
                    <a:pt x="2983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74;p34">
              <a:extLst>
                <a:ext uri="{FF2B5EF4-FFF2-40B4-BE49-F238E27FC236}">
                  <a16:creationId xmlns:a16="http://schemas.microsoft.com/office/drawing/2014/main" id="{20176699-BB21-71BE-EC07-DA0B9C4DD386}"/>
                </a:ext>
              </a:extLst>
            </p:cNvPr>
            <p:cNvSpPr/>
            <p:nvPr/>
          </p:nvSpPr>
          <p:spPr>
            <a:xfrm>
              <a:off x="7890525" y="5023475"/>
              <a:ext cx="66650" cy="3200"/>
            </a:xfrm>
            <a:custGeom>
              <a:avLst/>
              <a:gdLst/>
              <a:ahLst/>
              <a:cxnLst/>
              <a:rect l="l" t="t" r="r" b="b"/>
              <a:pathLst>
                <a:path w="2666" h="128" extrusionOk="0">
                  <a:moveTo>
                    <a:pt x="1333" y="1"/>
                  </a:moveTo>
                  <a:cubicBezTo>
                    <a:pt x="598" y="1"/>
                    <a:pt x="0" y="29"/>
                    <a:pt x="0" y="64"/>
                  </a:cubicBezTo>
                  <a:cubicBezTo>
                    <a:pt x="0" y="100"/>
                    <a:pt x="598" y="127"/>
                    <a:pt x="1333" y="127"/>
                  </a:cubicBezTo>
                  <a:cubicBezTo>
                    <a:pt x="2069" y="127"/>
                    <a:pt x="2666" y="100"/>
                    <a:pt x="2666" y="64"/>
                  </a:cubicBezTo>
                  <a:cubicBezTo>
                    <a:pt x="2666" y="30"/>
                    <a:pt x="2069" y="1"/>
                    <a:pt x="133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75;p34">
              <a:extLst>
                <a:ext uri="{FF2B5EF4-FFF2-40B4-BE49-F238E27FC236}">
                  <a16:creationId xmlns:a16="http://schemas.microsoft.com/office/drawing/2014/main" id="{4962A4E0-6A12-24CF-6756-13431E4A3AF0}"/>
                </a:ext>
              </a:extLst>
            </p:cNvPr>
            <p:cNvSpPr/>
            <p:nvPr/>
          </p:nvSpPr>
          <p:spPr>
            <a:xfrm>
              <a:off x="8017825" y="5023475"/>
              <a:ext cx="66650" cy="3200"/>
            </a:xfrm>
            <a:custGeom>
              <a:avLst/>
              <a:gdLst/>
              <a:ahLst/>
              <a:cxnLst/>
              <a:rect l="l" t="t" r="r" b="b"/>
              <a:pathLst>
                <a:path w="2666" h="128" extrusionOk="0">
                  <a:moveTo>
                    <a:pt x="1333" y="1"/>
                  </a:moveTo>
                  <a:cubicBezTo>
                    <a:pt x="596" y="1"/>
                    <a:pt x="0" y="29"/>
                    <a:pt x="0" y="64"/>
                  </a:cubicBezTo>
                  <a:cubicBezTo>
                    <a:pt x="0" y="100"/>
                    <a:pt x="596" y="127"/>
                    <a:pt x="1333" y="127"/>
                  </a:cubicBezTo>
                  <a:cubicBezTo>
                    <a:pt x="2068" y="127"/>
                    <a:pt x="2665" y="100"/>
                    <a:pt x="2665" y="64"/>
                  </a:cubicBezTo>
                  <a:cubicBezTo>
                    <a:pt x="2665" y="30"/>
                    <a:pt x="2068" y="1"/>
                    <a:pt x="133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76;p34">
              <a:extLst>
                <a:ext uri="{FF2B5EF4-FFF2-40B4-BE49-F238E27FC236}">
                  <a16:creationId xmlns:a16="http://schemas.microsoft.com/office/drawing/2014/main" id="{4B736B31-3EAA-65BA-246A-187FB6B795F5}"/>
                </a:ext>
              </a:extLst>
            </p:cNvPr>
            <p:cNvSpPr/>
            <p:nvPr/>
          </p:nvSpPr>
          <p:spPr>
            <a:xfrm>
              <a:off x="8145100" y="5023475"/>
              <a:ext cx="66675" cy="3200"/>
            </a:xfrm>
            <a:custGeom>
              <a:avLst/>
              <a:gdLst/>
              <a:ahLst/>
              <a:cxnLst/>
              <a:rect l="l" t="t" r="r" b="b"/>
              <a:pathLst>
                <a:path w="2667" h="128" extrusionOk="0">
                  <a:moveTo>
                    <a:pt x="1334" y="1"/>
                  </a:moveTo>
                  <a:cubicBezTo>
                    <a:pt x="598" y="1"/>
                    <a:pt x="1" y="29"/>
                    <a:pt x="1" y="64"/>
                  </a:cubicBezTo>
                  <a:cubicBezTo>
                    <a:pt x="1" y="100"/>
                    <a:pt x="598" y="127"/>
                    <a:pt x="1334" y="127"/>
                  </a:cubicBezTo>
                  <a:cubicBezTo>
                    <a:pt x="2070" y="127"/>
                    <a:pt x="2666" y="100"/>
                    <a:pt x="2666" y="64"/>
                  </a:cubicBezTo>
                  <a:cubicBezTo>
                    <a:pt x="2666" y="30"/>
                    <a:pt x="2070" y="1"/>
                    <a:pt x="1334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77;p34">
              <a:extLst>
                <a:ext uri="{FF2B5EF4-FFF2-40B4-BE49-F238E27FC236}">
                  <a16:creationId xmlns:a16="http://schemas.microsoft.com/office/drawing/2014/main" id="{AA3E2F7A-7104-1ECC-ED81-0ED598A92A2B}"/>
                </a:ext>
              </a:extLst>
            </p:cNvPr>
            <p:cNvSpPr/>
            <p:nvPr/>
          </p:nvSpPr>
          <p:spPr>
            <a:xfrm>
              <a:off x="8272425" y="5023475"/>
              <a:ext cx="66675" cy="3200"/>
            </a:xfrm>
            <a:custGeom>
              <a:avLst/>
              <a:gdLst/>
              <a:ahLst/>
              <a:cxnLst/>
              <a:rect l="l" t="t" r="r" b="b"/>
              <a:pathLst>
                <a:path w="2667" h="128" extrusionOk="0">
                  <a:moveTo>
                    <a:pt x="1334" y="1"/>
                  </a:moveTo>
                  <a:cubicBezTo>
                    <a:pt x="597" y="1"/>
                    <a:pt x="1" y="29"/>
                    <a:pt x="1" y="64"/>
                  </a:cubicBezTo>
                  <a:cubicBezTo>
                    <a:pt x="1" y="100"/>
                    <a:pt x="597" y="127"/>
                    <a:pt x="1334" y="127"/>
                  </a:cubicBezTo>
                  <a:cubicBezTo>
                    <a:pt x="2069" y="127"/>
                    <a:pt x="2666" y="100"/>
                    <a:pt x="2666" y="64"/>
                  </a:cubicBezTo>
                  <a:cubicBezTo>
                    <a:pt x="2666" y="30"/>
                    <a:pt x="2069" y="1"/>
                    <a:pt x="1334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8;p34">
              <a:extLst>
                <a:ext uri="{FF2B5EF4-FFF2-40B4-BE49-F238E27FC236}">
                  <a16:creationId xmlns:a16="http://schemas.microsoft.com/office/drawing/2014/main" id="{61BD8B4D-B5B7-6EA3-8FBD-237485561505}"/>
                </a:ext>
              </a:extLst>
            </p:cNvPr>
            <p:cNvSpPr/>
            <p:nvPr/>
          </p:nvSpPr>
          <p:spPr>
            <a:xfrm>
              <a:off x="8399725" y="5023475"/>
              <a:ext cx="66675" cy="3200"/>
            </a:xfrm>
            <a:custGeom>
              <a:avLst/>
              <a:gdLst/>
              <a:ahLst/>
              <a:cxnLst/>
              <a:rect l="l" t="t" r="r" b="b"/>
              <a:pathLst>
                <a:path w="2667" h="128" extrusionOk="0">
                  <a:moveTo>
                    <a:pt x="1333" y="1"/>
                  </a:moveTo>
                  <a:cubicBezTo>
                    <a:pt x="597" y="1"/>
                    <a:pt x="1" y="29"/>
                    <a:pt x="1" y="64"/>
                  </a:cubicBezTo>
                  <a:cubicBezTo>
                    <a:pt x="1" y="100"/>
                    <a:pt x="597" y="127"/>
                    <a:pt x="1333" y="127"/>
                  </a:cubicBezTo>
                  <a:cubicBezTo>
                    <a:pt x="2069" y="127"/>
                    <a:pt x="2666" y="100"/>
                    <a:pt x="2666" y="64"/>
                  </a:cubicBezTo>
                  <a:cubicBezTo>
                    <a:pt x="2666" y="30"/>
                    <a:pt x="2069" y="1"/>
                    <a:pt x="133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9;p34">
              <a:extLst>
                <a:ext uri="{FF2B5EF4-FFF2-40B4-BE49-F238E27FC236}">
                  <a16:creationId xmlns:a16="http://schemas.microsoft.com/office/drawing/2014/main" id="{0BBC0131-133E-BFBA-7681-1FC209679E0E}"/>
                </a:ext>
              </a:extLst>
            </p:cNvPr>
            <p:cNvSpPr/>
            <p:nvPr/>
          </p:nvSpPr>
          <p:spPr>
            <a:xfrm>
              <a:off x="8859475" y="6230775"/>
              <a:ext cx="202975" cy="79225"/>
            </a:xfrm>
            <a:custGeom>
              <a:avLst/>
              <a:gdLst/>
              <a:ahLst/>
              <a:cxnLst/>
              <a:rect l="l" t="t" r="r" b="b"/>
              <a:pathLst>
                <a:path w="8119" h="3169" extrusionOk="0">
                  <a:moveTo>
                    <a:pt x="2878" y="0"/>
                  </a:moveTo>
                  <a:lnTo>
                    <a:pt x="3030" y="1584"/>
                  </a:lnTo>
                  <a:cubicBezTo>
                    <a:pt x="2981" y="1583"/>
                    <a:pt x="2933" y="1583"/>
                    <a:pt x="2885" y="1583"/>
                  </a:cubicBezTo>
                  <a:cubicBezTo>
                    <a:pt x="1014" y="1583"/>
                    <a:pt x="130" y="2156"/>
                    <a:pt x="0" y="3168"/>
                  </a:cubicBezTo>
                  <a:lnTo>
                    <a:pt x="8118" y="3168"/>
                  </a:lnTo>
                  <a:lnTo>
                    <a:pt x="7800" y="0"/>
                  </a:lnTo>
                  <a:close/>
                </a:path>
              </a:pathLst>
            </a:custGeom>
            <a:solidFill>
              <a:srgbClr val="B7712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80;p34">
              <a:extLst>
                <a:ext uri="{FF2B5EF4-FFF2-40B4-BE49-F238E27FC236}">
                  <a16:creationId xmlns:a16="http://schemas.microsoft.com/office/drawing/2014/main" id="{180BD00F-634B-D244-78E6-104A581661C2}"/>
                </a:ext>
              </a:extLst>
            </p:cNvPr>
            <p:cNvSpPr/>
            <p:nvPr/>
          </p:nvSpPr>
          <p:spPr>
            <a:xfrm>
              <a:off x="8914375" y="6271625"/>
              <a:ext cx="13400" cy="19575"/>
            </a:xfrm>
            <a:custGeom>
              <a:avLst/>
              <a:gdLst/>
              <a:ahLst/>
              <a:cxnLst/>
              <a:rect l="l" t="t" r="r" b="b"/>
              <a:pathLst>
                <a:path w="536" h="783" extrusionOk="0">
                  <a:moveTo>
                    <a:pt x="37" y="0"/>
                  </a:moveTo>
                  <a:cubicBezTo>
                    <a:pt x="32" y="0"/>
                    <a:pt x="29" y="1"/>
                    <a:pt x="26" y="4"/>
                  </a:cubicBezTo>
                  <a:cubicBezTo>
                    <a:pt x="1" y="34"/>
                    <a:pt x="139" y="184"/>
                    <a:pt x="264" y="393"/>
                  </a:cubicBezTo>
                  <a:cubicBezTo>
                    <a:pt x="390" y="596"/>
                    <a:pt x="460" y="783"/>
                    <a:pt x="497" y="783"/>
                  </a:cubicBezTo>
                  <a:cubicBezTo>
                    <a:pt x="498" y="783"/>
                    <a:pt x="499" y="783"/>
                    <a:pt x="500" y="783"/>
                  </a:cubicBezTo>
                  <a:cubicBezTo>
                    <a:pt x="535" y="777"/>
                    <a:pt x="518" y="555"/>
                    <a:pt x="379" y="324"/>
                  </a:cubicBezTo>
                  <a:cubicBezTo>
                    <a:pt x="252" y="115"/>
                    <a:pt x="84" y="0"/>
                    <a:pt x="37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81;p34">
              <a:extLst>
                <a:ext uri="{FF2B5EF4-FFF2-40B4-BE49-F238E27FC236}">
                  <a16:creationId xmlns:a16="http://schemas.microsoft.com/office/drawing/2014/main" id="{48337763-9E4D-2419-D10C-5AF950AB411D}"/>
                </a:ext>
              </a:extLst>
            </p:cNvPr>
            <p:cNvSpPr/>
            <p:nvPr/>
          </p:nvSpPr>
          <p:spPr>
            <a:xfrm>
              <a:off x="8934200" y="6268975"/>
              <a:ext cx="14850" cy="18400"/>
            </a:xfrm>
            <a:custGeom>
              <a:avLst/>
              <a:gdLst/>
              <a:ahLst/>
              <a:cxnLst/>
              <a:rect l="l" t="t" r="r" b="b"/>
              <a:pathLst>
                <a:path w="594" h="736" extrusionOk="0">
                  <a:moveTo>
                    <a:pt x="38" y="0"/>
                  </a:moveTo>
                  <a:cubicBezTo>
                    <a:pt x="29" y="0"/>
                    <a:pt x="24" y="3"/>
                    <a:pt x="22" y="7"/>
                  </a:cubicBezTo>
                  <a:cubicBezTo>
                    <a:pt x="1" y="39"/>
                    <a:pt x="159" y="167"/>
                    <a:pt x="301" y="363"/>
                  </a:cubicBezTo>
                  <a:cubicBezTo>
                    <a:pt x="442" y="553"/>
                    <a:pt x="518" y="736"/>
                    <a:pt x="557" y="736"/>
                  </a:cubicBezTo>
                  <a:cubicBezTo>
                    <a:pt x="558" y="736"/>
                    <a:pt x="559" y="736"/>
                    <a:pt x="559" y="735"/>
                  </a:cubicBezTo>
                  <a:cubicBezTo>
                    <a:pt x="594" y="729"/>
                    <a:pt x="569" y="504"/>
                    <a:pt x="408" y="284"/>
                  </a:cubicBezTo>
                  <a:cubicBezTo>
                    <a:pt x="269" y="93"/>
                    <a:pt x="92" y="0"/>
                    <a:pt x="38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82;p34">
              <a:extLst>
                <a:ext uri="{FF2B5EF4-FFF2-40B4-BE49-F238E27FC236}">
                  <a16:creationId xmlns:a16="http://schemas.microsoft.com/office/drawing/2014/main" id="{4A209E1F-9F59-8DEF-FB21-3E8BB00E48B1}"/>
                </a:ext>
              </a:extLst>
            </p:cNvPr>
            <p:cNvSpPr/>
            <p:nvPr/>
          </p:nvSpPr>
          <p:spPr>
            <a:xfrm>
              <a:off x="8935825" y="6258325"/>
              <a:ext cx="27925" cy="7225"/>
            </a:xfrm>
            <a:custGeom>
              <a:avLst/>
              <a:gdLst/>
              <a:ahLst/>
              <a:cxnLst/>
              <a:rect l="l" t="t" r="r" b="b"/>
              <a:pathLst>
                <a:path w="1117" h="289" extrusionOk="0">
                  <a:moveTo>
                    <a:pt x="423" y="1"/>
                  </a:moveTo>
                  <a:cubicBezTo>
                    <a:pt x="173" y="1"/>
                    <a:pt x="1" y="93"/>
                    <a:pt x="15" y="120"/>
                  </a:cubicBezTo>
                  <a:cubicBezTo>
                    <a:pt x="18" y="130"/>
                    <a:pt x="38" y="133"/>
                    <a:pt x="72" y="133"/>
                  </a:cubicBezTo>
                  <a:cubicBezTo>
                    <a:pt x="122" y="133"/>
                    <a:pt x="203" y="126"/>
                    <a:pt x="301" y="126"/>
                  </a:cubicBezTo>
                  <a:cubicBezTo>
                    <a:pt x="379" y="126"/>
                    <a:pt x="468" y="130"/>
                    <a:pt x="562" y="145"/>
                  </a:cubicBezTo>
                  <a:cubicBezTo>
                    <a:pt x="823" y="183"/>
                    <a:pt x="1022" y="288"/>
                    <a:pt x="1078" y="288"/>
                  </a:cubicBezTo>
                  <a:cubicBezTo>
                    <a:pt x="1085" y="288"/>
                    <a:pt x="1090" y="286"/>
                    <a:pt x="1092" y="283"/>
                  </a:cubicBezTo>
                  <a:cubicBezTo>
                    <a:pt x="1116" y="257"/>
                    <a:pt x="913" y="62"/>
                    <a:pt x="582" y="13"/>
                  </a:cubicBezTo>
                  <a:cubicBezTo>
                    <a:pt x="527" y="4"/>
                    <a:pt x="473" y="1"/>
                    <a:pt x="423" y="1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83;p34">
              <a:extLst>
                <a:ext uri="{FF2B5EF4-FFF2-40B4-BE49-F238E27FC236}">
                  <a16:creationId xmlns:a16="http://schemas.microsoft.com/office/drawing/2014/main" id="{E167659B-0BC8-F8B5-4372-933D9E0D70A2}"/>
                </a:ext>
              </a:extLst>
            </p:cNvPr>
            <p:cNvSpPr/>
            <p:nvPr/>
          </p:nvSpPr>
          <p:spPr>
            <a:xfrm>
              <a:off x="8863450" y="6298625"/>
              <a:ext cx="195450" cy="3375"/>
            </a:xfrm>
            <a:custGeom>
              <a:avLst/>
              <a:gdLst/>
              <a:ahLst/>
              <a:cxnLst/>
              <a:rect l="l" t="t" r="r" b="b"/>
              <a:pathLst>
                <a:path w="7818" h="135" extrusionOk="0">
                  <a:moveTo>
                    <a:pt x="3909" y="0"/>
                  </a:moveTo>
                  <a:cubicBezTo>
                    <a:pt x="1750" y="0"/>
                    <a:pt x="0" y="30"/>
                    <a:pt x="0" y="67"/>
                  </a:cubicBezTo>
                  <a:cubicBezTo>
                    <a:pt x="0" y="105"/>
                    <a:pt x="1750" y="135"/>
                    <a:pt x="3909" y="135"/>
                  </a:cubicBezTo>
                  <a:cubicBezTo>
                    <a:pt x="6068" y="135"/>
                    <a:pt x="7817" y="105"/>
                    <a:pt x="7817" y="67"/>
                  </a:cubicBezTo>
                  <a:cubicBezTo>
                    <a:pt x="7817" y="30"/>
                    <a:pt x="6068" y="0"/>
                    <a:pt x="3909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384;p34">
              <a:extLst>
                <a:ext uri="{FF2B5EF4-FFF2-40B4-BE49-F238E27FC236}">
                  <a16:creationId xmlns:a16="http://schemas.microsoft.com/office/drawing/2014/main" id="{8E12F0FB-CD30-8F51-CA76-E4B5376B0FA0}"/>
                </a:ext>
              </a:extLst>
            </p:cNvPr>
            <p:cNvSpPr/>
            <p:nvPr/>
          </p:nvSpPr>
          <p:spPr>
            <a:xfrm>
              <a:off x="8992800" y="6258775"/>
              <a:ext cx="67000" cy="42050"/>
            </a:xfrm>
            <a:custGeom>
              <a:avLst/>
              <a:gdLst/>
              <a:ahLst/>
              <a:cxnLst/>
              <a:rect l="l" t="t" r="r" b="b"/>
              <a:pathLst>
                <a:path w="2680" h="1682" extrusionOk="0">
                  <a:moveTo>
                    <a:pt x="2389" y="1"/>
                  </a:moveTo>
                  <a:cubicBezTo>
                    <a:pt x="2329" y="1"/>
                    <a:pt x="2261" y="3"/>
                    <a:pt x="2186" y="10"/>
                  </a:cubicBezTo>
                  <a:cubicBezTo>
                    <a:pt x="1881" y="35"/>
                    <a:pt x="1461" y="146"/>
                    <a:pt x="1060" y="394"/>
                  </a:cubicBezTo>
                  <a:cubicBezTo>
                    <a:pt x="659" y="643"/>
                    <a:pt x="372" y="968"/>
                    <a:pt x="211" y="1229"/>
                  </a:cubicBezTo>
                  <a:cubicBezTo>
                    <a:pt x="49" y="1491"/>
                    <a:pt x="0" y="1675"/>
                    <a:pt x="13" y="1681"/>
                  </a:cubicBezTo>
                  <a:cubicBezTo>
                    <a:pt x="14" y="1681"/>
                    <a:pt x="15" y="1681"/>
                    <a:pt x="15" y="1681"/>
                  </a:cubicBezTo>
                  <a:cubicBezTo>
                    <a:pt x="39" y="1681"/>
                    <a:pt x="118" y="1515"/>
                    <a:pt x="289" y="1282"/>
                  </a:cubicBezTo>
                  <a:cubicBezTo>
                    <a:pt x="750" y="658"/>
                    <a:pt x="1434" y="235"/>
                    <a:pt x="2199" y="103"/>
                  </a:cubicBezTo>
                  <a:cubicBezTo>
                    <a:pt x="2490" y="53"/>
                    <a:pt x="2678" y="57"/>
                    <a:pt x="2678" y="35"/>
                  </a:cubicBezTo>
                  <a:cubicBezTo>
                    <a:pt x="2679" y="24"/>
                    <a:pt x="2573" y="1"/>
                    <a:pt x="2389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385;p34">
              <a:extLst>
                <a:ext uri="{FF2B5EF4-FFF2-40B4-BE49-F238E27FC236}">
                  <a16:creationId xmlns:a16="http://schemas.microsoft.com/office/drawing/2014/main" id="{668EFD60-CC4B-FBE5-71E9-0DC267E7AC2F}"/>
                </a:ext>
              </a:extLst>
            </p:cNvPr>
            <p:cNvSpPr/>
            <p:nvPr/>
          </p:nvSpPr>
          <p:spPr>
            <a:xfrm>
              <a:off x="9035975" y="6232025"/>
              <a:ext cx="8025" cy="29025"/>
            </a:xfrm>
            <a:custGeom>
              <a:avLst/>
              <a:gdLst/>
              <a:ahLst/>
              <a:cxnLst/>
              <a:rect l="l" t="t" r="r" b="b"/>
              <a:pathLst>
                <a:path w="321" h="1161" extrusionOk="0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6" y="3"/>
                    <a:pt x="0" y="274"/>
                    <a:pt x="68" y="600"/>
                  </a:cubicBezTo>
                  <a:cubicBezTo>
                    <a:pt x="134" y="919"/>
                    <a:pt x="246" y="1161"/>
                    <a:pt x="283" y="1161"/>
                  </a:cubicBezTo>
                  <a:cubicBezTo>
                    <a:pt x="284" y="1161"/>
                    <a:pt x="285" y="1161"/>
                    <a:pt x="285" y="1161"/>
                  </a:cubicBezTo>
                  <a:cubicBezTo>
                    <a:pt x="321" y="1148"/>
                    <a:pt x="267" y="890"/>
                    <a:pt x="199" y="573"/>
                  </a:cubicBezTo>
                  <a:cubicBezTo>
                    <a:pt x="133" y="257"/>
                    <a:pt x="78" y="0"/>
                    <a:pt x="42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386;p34">
              <a:extLst>
                <a:ext uri="{FF2B5EF4-FFF2-40B4-BE49-F238E27FC236}">
                  <a16:creationId xmlns:a16="http://schemas.microsoft.com/office/drawing/2014/main" id="{23454266-AEBA-6ADB-4167-3D6E85C61F10}"/>
                </a:ext>
              </a:extLst>
            </p:cNvPr>
            <p:cNvSpPr/>
            <p:nvPr/>
          </p:nvSpPr>
          <p:spPr>
            <a:xfrm>
              <a:off x="8890075" y="6276050"/>
              <a:ext cx="19175" cy="24200"/>
            </a:xfrm>
            <a:custGeom>
              <a:avLst/>
              <a:gdLst/>
              <a:ahLst/>
              <a:cxnLst/>
              <a:rect l="l" t="t" r="r" b="b"/>
              <a:pathLst>
                <a:path w="767" h="968" extrusionOk="0">
                  <a:moveTo>
                    <a:pt x="60" y="0"/>
                  </a:moveTo>
                  <a:cubicBezTo>
                    <a:pt x="29" y="0"/>
                    <a:pt x="11" y="6"/>
                    <a:pt x="10" y="14"/>
                  </a:cubicBezTo>
                  <a:cubicBezTo>
                    <a:pt x="0" y="50"/>
                    <a:pt x="294" y="120"/>
                    <a:pt x="495" y="394"/>
                  </a:cubicBezTo>
                  <a:cubicBezTo>
                    <a:pt x="700" y="666"/>
                    <a:pt x="682" y="968"/>
                    <a:pt x="720" y="968"/>
                  </a:cubicBezTo>
                  <a:cubicBezTo>
                    <a:pt x="720" y="968"/>
                    <a:pt x="720" y="968"/>
                    <a:pt x="721" y="968"/>
                  </a:cubicBezTo>
                  <a:cubicBezTo>
                    <a:pt x="738" y="968"/>
                    <a:pt x="766" y="895"/>
                    <a:pt x="764" y="771"/>
                  </a:cubicBezTo>
                  <a:cubicBezTo>
                    <a:pt x="751" y="432"/>
                    <a:pt x="531" y="137"/>
                    <a:pt x="210" y="28"/>
                  </a:cubicBezTo>
                  <a:cubicBezTo>
                    <a:pt x="147" y="8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387;p34">
              <a:extLst>
                <a:ext uri="{FF2B5EF4-FFF2-40B4-BE49-F238E27FC236}">
                  <a16:creationId xmlns:a16="http://schemas.microsoft.com/office/drawing/2014/main" id="{E86990F6-785E-DF3A-14BC-E6295CB5605A}"/>
                </a:ext>
              </a:extLst>
            </p:cNvPr>
            <p:cNvSpPr/>
            <p:nvPr/>
          </p:nvSpPr>
          <p:spPr>
            <a:xfrm>
              <a:off x="9013500" y="6230775"/>
              <a:ext cx="202975" cy="79225"/>
            </a:xfrm>
            <a:custGeom>
              <a:avLst/>
              <a:gdLst/>
              <a:ahLst/>
              <a:cxnLst/>
              <a:rect l="l" t="t" r="r" b="b"/>
              <a:pathLst>
                <a:path w="8119" h="3169" extrusionOk="0">
                  <a:moveTo>
                    <a:pt x="2878" y="0"/>
                  </a:moveTo>
                  <a:lnTo>
                    <a:pt x="3030" y="1584"/>
                  </a:lnTo>
                  <a:cubicBezTo>
                    <a:pt x="2981" y="1583"/>
                    <a:pt x="2933" y="1583"/>
                    <a:pt x="2886" y="1583"/>
                  </a:cubicBezTo>
                  <a:cubicBezTo>
                    <a:pt x="1015" y="1583"/>
                    <a:pt x="129" y="2156"/>
                    <a:pt x="1" y="3168"/>
                  </a:cubicBezTo>
                  <a:lnTo>
                    <a:pt x="8119" y="3168"/>
                  </a:lnTo>
                  <a:lnTo>
                    <a:pt x="7800" y="0"/>
                  </a:lnTo>
                  <a:close/>
                </a:path>
              </a:pathLst>
            </a:custGeom>
            <a:solidFill>
              <a:srgbClr val="CE883C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388;p34">
              <a:extLst>
                <a:ext uri="{FF2B5EF4-FFF2-40B4-BE49-F238E27FC236}">
                  <a16:creationId xmlns:a16="http://schemas.microsoft.com/office/drawing/2014/main" id="{18DBE6A8-DC08-49DF-D6F6-22D250192EF4}"/>
                </a:ext>
              </a:extLst>
            </p:cNvPr>
            <p:cNvSpPr/>
            <p:nvPr/>
          </p:nvSpPr>
          <p:spPr>
            <a:xfrm>
              <a:off x="9068425" y="6271625"/>
              <a:ext cx="13375" cy="19575"/>
            </a:xfrm>
            <a:custGeom>
              <a:avLst/>
              <a:gdLst/>
              <a:ahLst/>
              <a:cxnLst/>
              <a:rect l="l" t="t" r="r" b="b"/>
              <a:pathLst>
                <a:path w="535" h="783" extrusionOk="0">
                  <a:moveTo>
                    <a:pt x="36" y="0"/>
                  </a:moveTo>
                  <a:cubicBezTo>
                    <a:pt x="31" y="0"/>
                    <a:pt x="28" y="1"/>
                    <a:pt x="26" y="4"/>
                  </a:cubicBezTo>
                  <a:cubicBezTo>
                    <a:pt x="0" y="34"/>
                    <a:pt x="138" y="184"/>
                    <a:pt x="263" y="393"/>
                  </a:cubicBezTo>
                  <a:cubicBezTo>
                    <a:pt x="388" y="596"/>
                    <a:pt x="458" y="783"/>
                    <a:pt x="496" y="783"/>
                  </a:cubicBezTo>
                  <a:cubicBezTo>
                    <a:pt x="497" y="783"/>
                    <a:pt x="498" y="783"/>
                    <a:pt x="499" y="783"/>
                  </a:cubicBezTo>
                  <a:cubicBezTo>
                    <a:pt x="534" y="777"/>
                    <a:pt x="517" y="555"/>
                    <a:pt x="378" y="324"/>
                  </a:cubicBezTo>
                  <a:cubicBezTo>
                    <a:pt x="252" y="115"/>
                    <a:pt x="83" y="0"/>
                    <a:pt x="36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389;p34">
              <a:extLst>
                <a:ext uri="{FF2B5EF4-FFF2-40B4-BE49-F238E27FC236}">
                  <a16:creationId xmlns:a16="http://schemas.microsoft.com/office/drawing/2014/main" id="{E9114053-F4EA-6C83-4ADA-5BB21A5C04E4}"/>
                </a:ext>
              </a:extLst>
            </p:cNvPr>
            <p:cNvSpPr/>
            <p:nvPr/>
          </p:nvSpPr>
          <p:spPr>
            <a:xfrm>
              <a:off x="9088250" y="6268975"/>
              <a:ext cx="14850" cy="18400"/>
            </a:xfrm>
            <a:custGeom>
              <a:avLst/>
              <a:gdLst/>
              <a:ahLst/>
              <a:cxnLst/>
              <a:rect l="l" t="t" r="r" b="b"/>
              <a:pathLst>
                <a:path w="594" h="736" extrusionOk="0">
                  <a:moveTo>
                    <a:pt x="37" y="0"/>
                  </a:moveTo>
                  <a:cubicBezTo>
                    <a:pt x="29" y="0"/>
                    <a:pt x="23" y="3"/>
                    <a:pt x="21" y="7"/>
                  </a:cubicBezTo>
                  <a:cubicBezTo>
                    <a:pt x="0" y="39"/>
                    <a:pt x="157" y="167"/>
                    <a:pt x="300" y="363"/>
                  </a:cubicBezTo>
                  <a:cubicBezTo>
                    <a:pt x="442" y="553"/>
                    <a:pt x="517" y="736"/>
                    <a:pt x="556" y="736"/>
                  </a:cubicBezTo>
                  <a:cubicBezTo>
                    <a:pt x="557" y="736"/>
                    <a:pt x="558" y="736"/>
                    <a:pt x="559" y="735"/>
                  </a:cubicBezTo>
                  <a:cubicBezTo>
                    <a:pt x="593" y="729"/>
                    <a:pt x="569" y="504"/>
                    <a:pt x="408" y="284"/>
                  </a:cubicBezTo>
                  <a:cubicBezTo>
                    <a:pt x="268" y="93"/>
                    <a:pt x="91" y="0"/>
                    <a:pt x="37" y="0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390;p34">
              <a:extLst>
                <a:ext uri="{FF2B5EF4-FFF2-40B4-BE49-F238E27FC236}">
                  <a16:creationId xmlns:a16="http://schemas.microsoft.com/office/drawing/2014/main" id="{79787F00-1643-5195-F46F-40FBE005204D}"/>
                </a:ext>
              </a:extLst>
            </p:cNvPr>
            <p:cNvSpPr/>
            <p:nvPr/>
          </p:nvSpPr>
          <p:spPr>
            <a:xfrm>
              <a:off x="9089875" y="6258325"/>
              <a:ext cx="27900" cy="7225"/>
            </a:xfrm>
            <a:custGeom>
              <a:avLst/>
              <a:gdLst/>
              <a:ahLst/>
              <a:cxnLst/>
              <a:rect l="l" t="t" r="r" b="b"/>
              <a:pathLst>
                <a:path w="1116" h="289" extrusionOk="0">
                  <a:moveTo>
                    <a:pt x="422" y="1"/>
                  </a:moveTo>
                  <a:cubicBezTo>
                    <a:pt x="173" y="1"/>
                    <a:pt x="0" y="93"/>
                    <a:pt x="14" y="120"/>
                  </a:cubicBezTo>
                  <a:cubicBezTo>
                    <a:pt x="17" y="130"/>
                    <a:pt x="37" y="133"/>
                    <a:pt x="71" y="133"/>
                  </a:cubicBezTo>
                  <a:cubicBezTo>
                    <a:pt x="121" y="133"/>
                    <a:pt x="202" y="126"/>
                    <a:pt x="300" y="126"/>
                  </a:cubicBezTo>
                  <a:cubicBezTo>
                    <a:pt x="378" y="126"/>
                    <a:pt x="467" y="130"/>
                    <a:pt x="562" y="145"/>
                  </a:cubicBezTo>
                  <a:cubicBezTo>
                    <a:pt x="822" y="183"/>
                    <a:pt x="1021" y="288"/>
                    <a:pt x="1077" y="288"/>
                  </a:cubicBezTo>
                  <a:cubicBezTo>
                    <a:pt x="1084" y="288"/>
                    <a:pt x="1089" y="286"/>
                    <a:pt x="1091" y="283"/>
                  </a:cubicBezTo>
                  <a:cubicBezTo>
                    <a:pt x="1116" y="257"/>
                    <a:pt x="912" y="62"/>
                    <a:pt x="582" y="13"/>
                  </a:cubicBezTo>
                  <a:cubicBezTo>
                    <a:pt x="526" y="4"/>
                    <a:pt x="473" y="1"/>
                    <a:pt x="422" y="1"/>
                  </a:cubicBezTo>
                  <a:close/>
                </a:path>
              </a:pathLst>
            </a:custGeom>
            <a:solidFill>
              <a:srgbClr val="EBECE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391;p34">
              <a:extLst>
                <a:ext uri="{FF2B5EF4-FFF2-40B4-BE49-F238E27FC236}">
                  <a16:creationId xmlns:a16="http://schemas.microsoft.com/office/drawing/2014/main" id="{881B7A2C-E0D6-A278-85DD-F214A311877E}"/>
                </a:ext>
              </a:extLst>
            </p:cNvPr>
            <p:cNvSpPr/>
            <p:nvPr/>
          </p:nvSpPr>
          <p:spPr>
            <a:xfrm>
              <a:off x="9017475" y="6298625"/>
              <a:ext cx="195450" cy="3375"/>
            </a:xfrm>
            <a:custGeom>
              <a:avLst/>
              <a:gdLst/>
              <a:ahLst/>
              <a:cxnLst/>
              <a:rect l="l" t="t" r="r" b="b"/>
              <a:pathLst>
                <a:path w="7818" h="135" extrusionOk="0">
                  <a:moveTo>
                    <a:pt x="3910" y="0"/>
                  </a:moveTo>
                  <a:cubicBezTo>
                    <a:pt x="1750" y="0"/>
                    <a:pt x="0" y="30"/>
                    <a:pt x="0" y="67"/>
                  </a:cubicBezTo>
                  <a:cubicBezTo>
                    <a:pt x="0" y="105"/>
                    <a:pt x="1751" y="135"/>
                    <a:pt x="3910" y="135"/>
                  </a:cubicBezTo>
                  <a:cubicBezTo>
                    <a:pt x="6067" y="135"/>
                    <a:pt x="7818" y="105"/>
                    <a:pt x="7818" y="67"/>
                  </a:cubicBezTo>
                  <a:cubicBezTo>
                    <a:pt x="7818" y="30"/>
                    <a:pt x="6068" y="0"/>
                    <a:pt x="3910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392;p34">
              <a:extLst>
                <a:ext uri="{FF2B5EF4-FFF2-40B4-BE49-F238E27FC236}">
                  <a16:creationId xmlns:a16="http://schemas.microsoft.com/office/drawing/2014/main" id="{962EE54B-7412-7001-916A-A360B0835DAE}"/>
                </a:ext>
              </a:extLst>
            </p:cNvPr>
            <p:cNvSpPr/>
            <p:nvPr/>
          </p:nvSpPr>
          <p:spPr>
            <a:xfrm>
              <a:off x="9146800" y="6258775"/>
              <a:ext cx="67025" cy="42050"/>
            </a:xfrm>
            <a:custGeom>
              <a:avLst/>
              <a:gdLst/>
              <a:ahLst/>
              <a:cxnLst/>
              <a:rect l="l" t="t" r="r" b="b"/>
              <a:pathLst>
                <a:path w="2681" h="1682" extrusionOk="0">
                  <a:moveTo>
                    <a:pt x="2391" y="1"/>
                  </a:moveTo>
                  <a:cubicBezTo>
                    <a:pt x="2331" y="1"/>
                    <a:pt x="2262" y="3"/>
                    <a:pt x="2187" y="10"/>
                  </a:cubicBezTo>
                  <a:cubicBezTo>
                    <a:pt x="1883" y="35"/>
                    <a:pt x="1462" y="146"/>
                    <a:pt x="1061" y="394"/>
                  </a:cubicBezTo>
                  <a:cubicBezTo>
                    <a:pt x="660" y="643"/>
                    <a:pt x="373" y="968"/>
                    <a:pt x="211" y="1229"/>
                  </a:cubicBezTo>
                  <a:cubicBezTo>
                    <a:pt x="50" y="1491"/>
                    <a:pt x="0" y="1675"/>
                    <a:pt x="15" y="1681"/>
                  </a:cubicBezTo>
                  <a:cubicBezTo>
                    <a:pt x="15" y="1681"/>
                    <a:pt x="16" y="1681"/>
                    <a:pt x="16" y="1681"/>
                  </a:cubicBezTo>
                  <a:cubicBezTo>
                    <a:pt x="40" y="1681"/>
                    <a:pt x="119" y="1515"/>
                    <a:pt x="290" y="1282"/>
                  </a:cubicBezTo>
                  <a:cubicBezTo>
                    <a:pt x="751" y="658"/>
                    <a:pt x="1435" y="235"/>
                    <a:pt x="2200" y="103"/>
                  </a:cubicBezTo>
                  <a:cubicBezTo>
                    <a:pt x="2491" y="53"/>
                    <a:pt x="2678" y="57"/>
                    <a:pt x="2679" y="35"/>
                  </a:cubicBezTo>
                  <a:cubicBezTo>
                    <a:pt x="2681" y="24"/>
                    <a:pt x="2574" y="1"/>
                    <a:pt x="2391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393;p34">
              <a:extLst>
                <a:ext uri="{FF2B5EF4-FFF2-40B4-BE49-F238E27FC236}">
                  <a16:creationId xmlns:a16="http://schemas.microsoft.com/office/drawing/2014/main" id="{BD7AC917-F388-A130-8696-BAF3ACBEC1EB}"/>
                </a:ext>
              </a:extLst>
            </p:cNvPr>
            <p:cNvSpPr/>
            <p:nvPr/>
          </p:nvSpPr>
          <p:spPr>
            <a:xfrm>
              <a:off x="9190000" y="6232025"/>
              <a:ext cx="8050" cy="29025"/>
            </a:xfrm>
            <a:custGeom>
              <a:avLst/>
              <a:gdLst/>
              <a:ahLst/>
              <a:cxnLst/>
              <a:rect l="l" t="t" r="r" b="b"/>
              <a:pathLst>
                <a:path w="322" h="1161" extrusionOk="0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6" y="3"/>
                    <a:pt x="0" y="274"/>
                    <a:pt x="69" y="600"/>
                  </a:cubicBezTo>
                  <a:cubicBezTo>
                    <a:pt x="135" y="919"/>
                    <a:pt x="247" y="1161"/>
                    <a:pt x="285" y="1161"/>
                  </a:cubicBezTo>
                  <a:cubicBezTo>
                    <a:pt x="285" y="1161"/>
                    <a:pt x="286" y="1161"/>
                    <a:pt x="287" y="1161"/>
                  </a:cubicBezTo>
                  <a:cubicBezTo>
                    <a:pt x="321" y="1148"/>
                    <a:pt x="267" y="890"/>
                    <a:pt x="200" y="573"/>
                  </a:cubicBezTo>
                  <a:cubicBezTo>
                    <a:pt x="133" y="257"/>
                    <a:pt x="79" y="0"/>
                    <a:pt x="43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394;p34">
              <a:extLst>
                <a:ext uri="{FF2B5EF4-FFF2-40B4-BE49-F238E27FC236}">
                  <a16:creationId xmlns:a16="http://schemas.microsoft.com/office/drawing/2014/main" id="{04209606-6199-BBE2-434F-0ADD62DE5FD7}"/>
                </a:ext>
              </a:extLst>
            </p:cNvPr>
            <p:cNvSpPr/>
            <p:nvPr/>
          </p:nvSpPr>
          <p:spPr>
            <a:xfrm>
              <a:off x="9044100" y="6276050"/>
              <a:ext cx="19175" cy="24200"/>
            </a:xfrm>
            <a:custGeom>
              <a:avLst/>
              <a:gdLst/>
              <a:ahLst/>
              <a:cxnLst/>
              <a:rect l="l" t="t" r="r" b="b"/>
              <a:pathLst>
                <a:path w="767" h="968" extrusionOk="0">
                  <a:moveTo>
                    <a:pt x="60" y="0"/>
                  </a:moveTo>
                  <a:cubicBezTo>
                    <a:pt x="29" y="0"/>
                    <a:pt x="11" y="6"/>
                    <a:pt x="10" y="14"/>
                  </a:cubicBezTo>
                  <a:cubicBezTo>
                    <a:pt x="0" y="50"/>
                    <a:pt x="295" y="120"/>
                    <a:pt x="496" y="394"/>
                  </a:cubicBezTo>
                  <a:cubicBezTo>
                    <a:pt x="700" y="666"/>
                    <a:pt x="682" y="968"/>
                    <a:pt x="720" y="968"/>
                  </a:cubicBezTo>
                  <a:cubicBezTo>
                    <a:pt x="720" y="968"/>
                    <a:pt x="721" y="968"/>
                    <a:pt x="721" y="968"/>
                  </a:cubicBezTo>
                  <a:cubicBezTo>
                    <a:pt x="738" y="968"/>
                    <a:pt x="767" y="895"/>
                    <a:pt x="764" y="771"/>
                  </a:cubicBezTo>
                  <a:cubicBezTo>
                    <a:pt x="751" y="433"/>
                    <a:pt x="531" y="137"/>
                    <a:pt x="210" y="28"/>
                  </a:cubicBezTo>
                  <a:cubicBezTo>
                    <a:pt x="147" y="8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395;p34">
              <a:extLst>
                <a:ext uri="{FF2B5EF4-FFF2-40B4-BE49-F238E27FC236}">
                  <a16:creationId xmlns:a16="http://schemas.microsoft.com/office/drawing/2014/main" id="{BD9F4567-45A2-3530-8579-E1A096BE6B37}"/>
                </a:ext>
              </a:extLst>
            </p:cNvPr>
            <p:cNvSpPr/>
            <p:nvPr/>
          </p:nvSpPr>
          <p:spPr>
            <a:xfrm>
              <a:off x="8485400" y="4704150"/>
              <a:ext cx="163025" cy="159050"/>
            </a:xfrm>
            <a:custGeom>
              <a:avLst/>
              <a:gdLst/>
              <a:ahLst/>
              <a:cxnLst/>
              <a:rect l="l" t="t" r="r" b="b"/>
              <a:pathLst>
                <a:path w="6521" h="6362" extrusionOk="0">
                  <a:moveTo>
                    <a:pt x="1153" y="0"/>
                  </a:moveTo>
                  <a:cubicBezTo>
                    <a:pt x="744" y="0"/>
                    <a:pt x="431" y="49"/>
                    <a:pt x="314" y="155"/>
                  </a:cubicBezTo>
                  <a:cubicBezTo>
                    <a:pt x="1" y="439"/>
                    <a:pt x="222" y="1004"/>
                    <a:pt x="647" y="1085"/>
                  </a:cubicBezTo>
                  <a:cubicBezTo>
                    <a:pt x="1074" y="1165"/>
                    <a:pt x="2094" y="1270"/>
                    <a:pt x="2094" y="1270"/>
                  </a:cubicBezTo>
                  <a:cubicBezTo>
                    <a:pt x="2094" y="1270"/>
                    <a:pt x="856" y="2126"/>
                    <a:pt x="930" y="2475"/>
                  </a:cubicBezTo>
                  <a:lnTo>
                    <a:pt x="1005" y="2824"/>
                  </a:lnTo>
                  <a:cubicBezTo>
                    <a:pt x="1005" y="2824"/>
                    <a:pt x="458" y="3284"/>
                    <a:pt x="495" y="3555"/>
                  </a:cubicBezTo>
                  <a:cubicBezTo>
                    <a:pt x="532" y="3826"/>
                    <a:pt x="987" y="3932"/>
                    <a:pt x="987" y="3932"/>
                  </a:cubicBezTo>
                  <a:cubicBezTo>
                    <a:pt x="987" y="3932"/>
                    <a:pt x="254" y="4638"/>
                    <a:pt x="755" y="4874"/>
                  </a:cubicBezTo>
                  <a:cubicBezTo>
                    <a:pt x="985" y="4983"/>
                    <a:pt x="1360" y="5037"/>
                    <a:pt x="1718" y="5037"/>
                  </a:cubicBezTo>
                  <a:cubicBezTo>
                    <a:pt x="2139" y="5037"/>
                    <a:pt x="2538" y="4962"/>
                    <a:pt x="2653" y="4812"/>
                  </a:cubicBezTo>
                  <a:lnTo>
                    <a:pt x="3418" y="6362"/>
                  </a:lnTo>
                  <a:lnTo>
                    <a:pt x="6521" y="4210"/>
                  </a:lnTo>
                  <a:cubicBezTo>
                    <a:pt x="6521" y="4210"/>
                    <a:pt x="5451" y="1592"/>
                    <a:pt x="4637" y="873"/>
                  </a:cubicBezTo>
                  <a:cubicBezTo>
                    <a:pt x="4044" y="349"/>
                    <a:pt x="2250" y="0"/>
                    <a:pt x="1153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396;p34">
              <a:extLst>
                <a:ext uri="{FF2B5EF4-FFF2-40B4-BE49-F238E27FC236}">
                  <a16:creationId xmlns:a16="http://schemas.microsoft.com/office/drawing/2014/main" id="{DE818183-8E8F-336F-6C4C-5A663C5EB2A4}"/>
                </a:ext>
              </a:extLst>
            </p:cNvPr>
            <p:cNvSpPr/>
            <p:nvPr/>
          </p:nvSpPr>
          <p:spPr>
            <a:xfrm>
              <a:off x="8503475" y="4789375"/>
              <a:ext cx="46700" cy="22025"/>
            </a:xfrm>
            <a:custGeom>
              <a:avLst/>
              <a:gdLst/>
              <a:ahLst/>
              <a:cxnLst/>
              <a:rect l="l" t="t" r="r" b="b"/>
              <a:pathLst>
                <a:path w="1868" h="881" extrusionOk="0">
                  <a:moveTo>
                    <a:pt x="1511" y="0"/>
                  </a:moveTo>
                  <a:cubicBezTo>
                    <a:pt x="1504" y="0"/>
                    <a:pt x="1500" y="2"/>
                    <a:pt x="1499" y="4"/>
                  </a:cubicBezTo>
                  <a:cubicBezTo>
                    <a:pt x="1491" y="21"/>
                    <a:pt x="1633" y="83"/>
                    <a:pt x="1707" y="303"/>
                  </a:cubicBezTo>
                  <a:cubicBezTo>
                    <a:pt x="1742" y="409"/>
                    <a:pt x="1777" y="546"/>
                    <a:pt x="1698" y="654"/>
                  </a:cubicBezTo>
                  <a:cubicBezTo>
                    <a:pt x="1662" y="708"/>
                    <a:pt x="1603" y="743"/>
                    <a:pt x="1538" y="747"/>
                  </a:cubicBezTo>
                  <a:cubicBezTo>
                    <a:pt x="1527" y="748"/>
                    <a:pt x="1516" y="748"/>
                    <a:pt x="1504" y="748"/>
                  </a:cubicBezTo>
                  <a:cubicBezTo>
                    <a:pt x="1441" y="748"/>
                    <a:pt x="1367" y="735"/>
                    <a:pt x="1291" y="723"/>
                  </a:cubicBezTo>
                  <a:cubicBezTo>
                    <a:pt x="628" y="617"/>
                    <a:pt x="112" y="403"/>
                    <a:pt x="30" y="403"/>
                  </a:cubicBezTo>
                  <a:cubicBezTo>
                    <a:pt x="24" y="403"/>
                    <a:pt x="20" y="405"/>
                    <a:pt x="19" y="407"/>
                  </a:cubicBezTo>
                  <a:cubicBezTo>
                    <a:pt x="1" y="437"/>
                    <a:pt x="534" y="737"/>
                    <a:pt x="1270" y="856"/>
                  </a:cubicBezTo>
                  <a:cubicBezTo>
                    <a:pt x="1343" y="866"/>
                    <a:pt x="1416" y="881"/>
                    <a:pt x="1496" y="881"/>
                  </a:cubicBezTo>
                  <a:cubicBezTo>
                    <a:pt x="1514" y="881"/>
                    <a:pt x="1533" y="880"/>
                    <a:pt x="1552" y="878"/>
                  </a:cubicBezTo>
                  <a:cubicBezTo>
                    <a:pt x="1656" y="867"/>
                    <a:pt x="1748" y="809"/>
                    <a:pt x="1801" y="721"/>
                  </a:cubicBezTo>
                  <a:cubicBezTo>
                    <a:pt x="1849" y="646"/>
                    <a:pt x="1868" y="556"/>
                    <a:pt x="1857" y="467"/>
                  </a:cubicBezTo>
                  <a:cubicBezTo>
                    <a:pt x="1845" y="397"/>
                    <a:pt x="1824" y="331"/>
                    <a:pt x="1794" y="266"/>
                  </a:cubicBezTo>
                  <a:cubicBezTo>
                    <a:pt x="1740" y="152"/>
                    <a:pt x="1667" y="73"/>
                    <a:pt x="1604" y="35"/>
                  </a:cubicBezTo>
                  <a:cubicBezTo>
                    <a:pt x="1561" y="9"/>
                    <a:pt x="1528" y="0"/>
                    <a:pt x="1511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397;p34">
              <a:extLst>
                <a:ext uri="{FF2B5EF4-FFF2-40B4-BE49-F238E27FC236}">
                  <a16:creationId xmlns:a16="http://schemas.microsoft.com/office/drawing/2014/main" id="{F5763F23-1411-9A0F-A8E0-3592D47ED5CB}"/>
                </a:ext>
              </a:extLst>
            </p:cNvPr>
            <p:cNvSpPr/>
            <p:nvPr/>
          </p:nvSpPr>
          <p:spPr>
            <a:xfrm>
              <a:off x="8510075" y="4774500"/>
              <a:ext cx="21550" cy="10325"/>
            </a:xfrm>
            <a:custGeom>
              <a:avLst/>
              <a:gdLst/>
              <a:ahLst/>
              <a:cxnLst/>
              <a:rect l="l" t="t" r="r" b="b"/>
              <a:pathLst>
                <a:path w="862" h="413" extrusionOk="0">
                  <a:moveTo>
                    <a:pt x="44" y="1"/>
                  </a:moveTo>
                  <a:cubicBezTo>
                    <a:pt x="29" y="1"/>
                    <a:pt x="20" y="4"/>
                    <a:pt x="17" y="10"/>
                  </a:cubicBezTo>
                  <a:cubicBezTo>
                    <a:pt x="0" y="44"/>
                    <a:pt x="173" y="159"/>
                    <a:pt x="402" y="267"/>
                  </a:cubicBezTo>
                  <a:cubicBezTo>
                    <a:pt x="589" y="356"/>
                    <a:pt x="754" y="413"/>
                    <a:pt x="818" y="413"/>
                  </a:cubicBezTo>
                  <a:cubicBezTo>
                    <a:pt x="833" y="413"/>
                    <a:pt x="842" y="410"/>
                    <a:pt x="845" y="404"/>
                  </a:cubicBezTo>
                  <a:cubicBezTo>
                    <a:pt x="862" y="370"/>
                    <a:pt x="689" y="255"/>
                    <a:pt x="460" y="146"/>
                  </a:cubicBezTo>
                  <a:cubicBezTo>
                    <a:pt x="274" y="58"/>
                    <a:pt x="108" y="1"/>
                    <a:pt x="44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398;p34">
              <a:extLst>
                <a:ext uri="{FF2B5EF4-FFF2-40B4-BE49-F238E27FC236}">
                  <a16:creationId xmlns:a16="http://schemas.microsoft.com/office/drawing/2014/main" id="{D6806FB0-3205-43A8-7F7B-07DF982CF83D}"/>
                </a:ext>
              </a:extLst>
            </p:cNvPr>
            <p:cNvSpPr/>
            <p:nvPr/>
          </p:nvSpPr>
          <p:spPr>
            <a:xfrm>
              <a:off x="8544375" y="4810025"/>
              <a:ext cx="10100" cy="17875"/>
            </a:xfrm>
            <a:custGeom>
              <a:avLst/>
              <a:gdLst/>
              <a:ahLst/>
              <a:cxnLst/>
              <a:rect l="l" t="t" r="r" b="b"/>
              <a:pathLst>
                <a:path w="404" h="715" extrusionOk="0">
                  <a:moveTo>
                    <a:pt x="76" y="0"/>
                  </a:moveTo>
                  <a:cubicBezTo>
                    <a:pt x="39" y="0"/>
                    <a:pt x="18" y="11"/>
                    <a:pt x="18" y="21"/>
                  </a:cubicBezTo>
                  <a:cubicBezTo>
                    <a:pt x="17" y="41"/>
                    <a:pt x="73" y="55"/>
                    <a:pt x="136" y="106"/>
                  </a:cubicBezTo>
                  <a:cubicBezTo>
                    <a:pt x="197" y="154"/>
                    <a:pt x="269" y="253"/>
                    <a:pt x="266" y="363"/>
                  </a:cubicBezTo>
                  <a:cubicBezTo>
                    <a:pt x="262" y="472"/>
                    <a:pt x="187" y="566"/>
                    <a:pt x="122" y="611"/>
                  </a:cubicBezTo>
                  <a:cubicBezTo>
                    <a:pt x="56" y="659"/>
                    <a:pt x="1" y="671"/>
                    <a:pt x="1" y="691"/>
                  </a:cubicBezTo>
                  <a:cubicBezTo>
                    <a:pt x="0" y="700"/>
                    <a:pt x="25" y="714"/>
                    <a:pt x="69" y="714"/>
                  </a:cubicBezTo>
                  <a:cubicBezTo>
                    <a:pt x="95" y="714"/>
                    <a:pt x="128" y="709"/>
                    <a:pt x="166" y="695"/>
                  </a:cubicBezTo>
                  <a:cubicBezTo>
                    <a:pt x="304" y="643"/>
                    <a:pt x="396" y="513"/>
                    <a:pt x="399" y="366"/>
                  </a:cubicBezTo>
                  <a:cubicBezTo>
                    <a:pt x="404" y="219"/>
                    <a:pt x="318" y="84"/>
                    <a:pt x="184" y="25"/>
                  </a:cubicBezTo>
                  <a:cubicBezTo>
                    <a:pt x="141" y="7"/>
                    <a:pt x="104" y="0"/>
                    <a:pt x="76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399;p34">
              <a:extLst>
                <a:ext uri="{FF2B5EF4-FFF2-40B4-BE49-F238E27FC236}">
                  <a16:creationId xmlns:a16="http://schemas.microsoft.com/office/drawing/2014/main" id="{CDE89689-1A2D-42E6-1FFD-B598B67F1ACD}"/>
                </a:ext>
              </a:extLst>
            </p:cNvPr>
            <p:cNvSpPr/>
            <p:nvPr/>
          </p:nvSpPr>
          <p:spPr>
            <a:xfrm>
              <a:off x="8526800" y="4754200"/>
              <a:ext cx="81550" cy="41500"/>
            </a:xfrm>
            <a:custGeom>
              <a:avLst/>
              <a:gdLst/>
              <a:ahLst/>
              <a:cxnLst/>
              <a:rect l="l" t="t" r="r" b="b"/>
              <a:pathLst>
                <a:path w="3262" h="1660" extrusionOk="0">
                  <a:moveTo>
                    <a:pt x="1300" y="1"/>
                  </a:moveTo>
                  <a:cubicBezTo>
                    <a:pt x="1136" y="1"/>
                    <a:pt x="968" y="24"/>
                    <a:pt x="803" y="75"/>
                  </a:cubicBezTo>
                  <a:cubicBezTo>
                    <a:pt x="602" y="135"/>
                    <a:pt x="417" y="240"/>
                    <a:pt x="262" y="383"/>
                  </a:cubicBezTo>
                  <a:cubicBezTo>
                    <a:pt x="113" y="525"/>
                    <a:pt x="2" y="710"/>
                    <a:pt x="1" y="917"/>
                  </a:cubicBezTo>
                  <a:cubicBezTo>
                    <a:pt x="2" y="1018"/>
                    <a:pt x="38" y="1116"/>
                    <a:pt x="104" y="1193"/>
                  </a:cubicBezTo>
                  <a:cubicBezTo>
                    <a:pt x="167" y="1267"/>
                    <a:pt x="244" y="1314"/>
                    <a:pt x="316" y="1352"/>
                  </a:cubicBezTo>
                  <a:cubicBezTo>
                    <a:pt x="449" y="1421"/>
                    <a:pt x="587" y="1479"/>
                    <a:pt x="729" y="1525"/>
                  </a:cubicBezTo>
                  <a:cubicBezTo>
                    <a:pt x="934" y="1593"/>
                    <a:pt x="1146" y="1635"/>
                    <a:pt x="1360" y="1654"/>
                  </a:cubicBezTo>
                  <a:cubicBezTo>
                    <a:pt x="1414" y="1658"/>
                    <a:pt x="1459" y="1659"/>
                    <a:pt x="1496" y="1659"/>
                  </a:cubicBezTo>
                  <a:cubicBezTo>
                    <a:pt x="1561" y="1659"/>
                    <a:pt x="1597" y="1654"/>
                    <a:pt x="1597" y="1649"/>
                  </a:cubicBezTo>
                  <a:cubicBezTo>
                    <a:pt x="1599" y="1624"/>
                    <a:pt x="1259" y="1620"/>
                    <a:pt x="760" y="1435"/>
                  </a:cubicBezTo>
                  <a:cubicBezTo>
                    <a:pt x="626" y="1384"/>
                    <a:pt x="495" y="1324"/>
                    <a:pt x="369" y="1256"/>
                  </a:cubicBezTo>
                  <a:cubicBezTo>
                    <a:pt x="235" y="1183"/>
                    <a:pt x="120" y="1072"/>
                    <a:pt x="124" y="916"/>
                  </a:cubicBezTo>
                  <a:cubicBezTo>
                    <a:pt x="135" y="595"/>
                    <a:pt x="477" y="314"/>
                    <a:pt x="843" y="203"/>
                  </a:cubicBezTo>
                  <a:cubicBezTo>
                    <a:pt x="998" y="154"/>
                    <a:pt x="1157" y="133"/>
                    <a:pt x="1312" y="133"/>
                  </a:cubicBezTo>
                  <a:cubicBezTo>
                    <a:pt x="1533" y="133"/>
                    <a:pt x="1747" y="176"/>
                    <a:pt x="1934" y="247"/>
                  </a:cubicBezTo>
                  <a:cubicBezTo>
                    <a:pt x="2257" y="370"/>
                    <a:pt x="2509" y="567"/>
                    <a:pt x="2699" y="749"/>
                  </a:cubicBezTo>
                  <a:cubicBezTo>
                    <a:pt x="3068" y="1115"/>
                    <a:pt x="3226" y="1410"/>
                    <a:pt x="3253" y="1410"/>
                  </a:cubicBezTo>
                  <a:cubicBezTo>
                    <a:pt x="3254" y="1410"/>
                    <a:pt x="3254" y="1410"/>
                    <a:pt x="3255" y="1410"/>
                  </a:cubicBezTo>
                  <a:cubicBezTo>
                    <a:pt x="3261" y="1407"/>
                    <a:pt x="3230" y="1329"/>
                    <a:pt x="3154" y="1197"/>
                  </a:cubicBezTo>
                  <a:cubicBezTo>
                    <a:pt x="3045" y="1011"/>
                    <a:pt x="2915" y="839"/>
                    <a:pt x="2767" y="682"/>
                  </a:cubicBezTo>
                  <a:cubicBezTo>
                    <a:pt x="2579" y="486"/>
                    <a:pt x="2320" y="269"/>
                    <a:pt x="1980" y="133"/>
                  </a:cubicBezTo>
                  <a:cubicBezTo>
                    <a:pt x="1777" y="51"/>
                    <a:pt x="1543" y="1"/>
                    <a:pt x="1300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00;p34">
              <a:extLst>
                <a:ext uri="{FF2B5EF4-FFF2-40B4-BE49-F238E27FC236}">
                  <a16:creationId xmlns:a16="http://schemas.microsoft.com/office/drawing/2014/main" id="{72D5B4EB-4AB6-8762-98FD-3EEDA7DCB337}"/>
                </a:ext>
              </a:extLst>
            </p:cNvPr>
            <p:cNvSpPr/>
            <p:nvPr/>
          </p:nvSpPr>
          <p:spPr>
            <a:xfrm>
              <a:off x="8569000" y="4809400"/>
              <a:ext cx="308700" cy="346125"/>
            </a:xfrm>
            <a:custGeom>
              <a:avLst/>
              <a:gdLst/>
              <a:ahLst/>
              <a:cxnLst/>
              <a:rect l="l" t="t" r="r" b="b"/>
              <a:pathLst>
                <a:path w="12348" h="13845" extrusionOk="0">
                  <a:moveTo>
                    <a:pt x="3177" y="0"/>
                  </a:moveTo>
                  <a:lnTo>
                    <a:pt x="1" y="2003"/>
                  </a:lnTo>
                  <a:cubicBezTo>
                    <a:pt x="1" y="2003"/>
                    <a:pt x="713" y="13844"/>
                    <a:pt x="6038" y="13844"/>
                  </a:cubicBezTo>
                  <a:cubicBezTo>
                    <a:pt x="6251" y="13844"/>
                    <a:pt x="6472" y="13825"/>
                    <a:pt x="6701" y="13786"/>
                  </a:cubicBezTo>
                  <a:cubicBezTo>
                    <a:pt x="12143" y="12842"/>
                    <a:pt x="12348" y="3566"/>
                    <a:pt x="12348" y="3566"/>
                  </a:cubicBezTo>
                  <a:lnTo>
                    <a:pt x="6834" y="2616"/>
                  </a:lnTo>
                  <a:lnTo>
                    <a:pt x="5708" y="7103"/>
                  </a:lnTo>
                  <a:lnTo>
                    <a:pt x="3177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01;p34">
              <a:extLst>
                <a:ext uri="{FF2B5EF4-FFF2-40B4-BE49-F238E27FC236}">
                  <a16:creationId xmlns:a16="http://schemas.microsoft.com/office/drawing/2014/main" id="{BD509F8C-1900-DCAE-A3B1-98FB7EAAC4A2}"/>
                </a:ext>
              </a:extLst>
            </p:cNvPr>
            <p:cNvSpPr/>
            <p:nvPr/>
          </p:nvSpPr>
          <p:spPr>
            <a:xfrm>
              <a:off x="9154200" y="4964100"/>
              <a:ext cx="164450" cy="428275"/>
            </a:xfrm>
            <a:custGeom>
              <a:avLst/>
              <a:gdLst/>
              <a:ahLst/>
              <a:cxnLst/>
              <a:rect l="l" t="t" r="r" b="b"/>
              <a:pathLst>
                <a:path w="6578" h="17131" extrusionOk="0">
                  <a:moveTo>
                    <a:pt x="1" y="0"/>
                  </a:moveTo>
                  <a:lnTo>
                    <a:pt x="1227" y="16081"/>
                  </a:lnTo>
                  <a:lnTo>
                    <a:pt x="5519" y="17131"/>
                  </a:lnTo>
                  <a:cubicBezTo>
                    <a:pt x="5519" y="17131"/>
                    <a:pt x="6578" y="6526"/>
                    <a:pt x="5127" y="3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02;p34">
              <a:extLst>
                <a:ext uri="{FF2B5EF4-FFF2-40B4-BE49-F238E27FC236}">
                  <a16:creationId xmlns:a16="http://schemas.microsoft.com/office/drawing/2014/main" id="{550A1ABB-4DAC-0169-57AD-EF1D0A187E56}"/>
                </a:ext>
              </a:extLst>
            </p:cNvPr>
            <p:cNvSpPr/>
            <p:nvPr/>
          </p:nvSpPr>
          <p:spPr>
            <a:xfrm>
              <a:off x="9149825" y="5366125"/>
              <a:ext cx="143375" cy="157150"/>
            </a:xfrm>
            <a:custGeom>
              <a:avLst/>
              <a:gdLst/>
              <a:ahLst/>
              <a:cxnLst/>
              <a:rect l="l" t="t" r="r" b="b"/>
              <a:pathLst>
                <a:path w="5735" h="6286" extrusionOk="0">
                  <a:moveTo>
                    <a:pt x="1402" y="0"/>
                  </a:moveTo>
                  <a:cubicBezTo>
                    <a:pt x="1402" y="0"/>
                    <a:pt x="1392" y="1124"/>
                    <a:pt x="950" y="1416"/>
                  </a:cubicBezTo>
                  <a:cubicBezTo>
                    <a:pt x="486" y="1724"/>
                    <a:pt x="0" y="1931"/>
                    <a:pt x="0" y="1931"/>
                  </a:cubicBezTo>
                  <a:cubicBezTo>
                    <a:pt x="0" y="1931"/>
                    <a:pt x="217" y="2345"/>
                    <a:pt x="736" y="2345"/>
                  </a:cubicBezTo>
                  <a:cubicBezTo>
                    <a:pt x="864" y="2345"/>
                    <a:pt x="1010" y="2320"/>
                    <a:pt x="1175" y="2258"/>
                  </a:cubicBezTo>
                  <a:lnTo>
                    <a:pt x="1175" y="2258"/>
                  </a:lnTo>
                  <a:cubicBezTo>
                    <a:pt x="1175" y="2258"/>
                    <a:pt x="1065" y="4857"/>
                    <a:pt x="1322" y="5641"/>
                  </a:cubicBezTo>
                  <a:cubicBezTo>
                    <a:pt x="1407" y="5902"/>
                    <a:pt x="1507" y="5990"/>
                    <a:pt x="1603" y="5990"/>
                  </a:cubicBezTo>
                  <a:cubicBezTo>
                    <a:pt x="1794" y="5990"/>
                    <a:pt x="1967" y="5641"/>
                    <a:pt x="1967" y="5641"/>
                  </a:cubicBezTo>
                  <a:cubicBezTo>
                    <a:pt x="1967" y="5641"/>
                    <a:pt x="2225" y="6286"/>
                    <a:pt x="2552" y="6286"/>
                  </a:cubicBezTo>
                  <a:cubicBezTo>
                    <a:pt x="2638" y="6286"/>
                    <a:pt x="2729" y="6241"/>
                    <a:pt x="2821" y="6128"/>
                  </a:cubicBezTo>
                  <a:cubicBezTo>
                    <a:pt x="2821" y="6128"/>
                    <a:pt x="2978" y="6254"/>
                    <a:pt x="3181" y="6254"/>
                  </a:cubicBezTo>
                  <a:cubicBezTo>
                    <a:pt x="3363" y="6254"/>
                    <a:pt x="3582" y="6152"/>
                    <a:pt x="3756" y="5762"/>
                  </a:cubicBezTo>
                  <a:cubicBezTo>
                    <a:pt x="3794" y="5678"/>
                    <a:pt x="3830" y="5643"/>
                    <a:pt x="3862" y="5635"/>
                  </a:cubicBezTo>
                  <a:cubicBezTo>
                    <a:pt x="4114" y="5575"/>
                    <a:pt x="4360" y="5489"/>
                    <a:pt x="4490" y="5265"/>
                  </a:cubicBezTo>
                  <a:cubicBezTo>
                    <a:pt x="4774" y="4781"/>
                    <a:pt x="5017" y="4099"/>
                    <a:pt x="5071" y="3926"/>
                  </a:cubicBezTo>
                  <a:cubicBezTo>
                    <a:pt x="5464" y="2668"/>
                    <a:pt x="5351" y="2419"/>
                    <a:pt x="5552" y="1629"/>
                  </a:cubicBezTo>
                  <a:cubicBezTo>
                    <a:pt x="5579" y="1527"/>
                    <a:pt x="5734" y="611"/>
                    <a:pt x="5734" y="611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03;p34">
              <a:extLst>
                <a:ext uri="{FF2B5EF4-FFF2-40B4-BE49-F238E27FC236}">
                  <a16:creationId xmlns:a16="http://schemas.microsoft.com/office/drawing/2014/main" id="{D39E7E9F-0176-BB06-16DF-8A4EE3962030}"/>
                </a:ext>
              </a:extLst>
            </p:cNvPr>
            <p:cNvSpPr/>
            <p:nvPr/>
          </p:nvSpPr>
          <p:spPr>
            <a:xfrm>
              <a:off x="9198000" y="5452450"/>
              <a:ext cx="12725" cy="55600"/>
            </a:xfrm>
            <a:custGeom>
              <a:avLst/>
              <a:gdLst/>
              <a:ahLst/>
              <a:cxnLst/>
              <a:rect l="l" t="t" r="r" b="b"/>
              <a:pathLst>
                <a:path w="509" h="2224" extrusionOk="0">
                  <a:moveTo>
                    <a:pt x="430" y="0"/>
                  </a:moveTo>
                  <a:cubicBezTo>
                    <a:pt x="404" y="0"/>
                    <a:pt x="380" y="14"/>
                    <a:pt x="373" y="48"/>
                  </a:cubicBezTo>
                  <a:cubicBezTo>
                    <a:pt x="226" y="742"/>
                    <a:pt x="40" y="1477"/>
                    <a:pt x="1" y="2187"/>
                  </a:cubicBezTo>
                  <a:cubicBezTo>
                    <a:pt x="0" y="2211"/>
                    <a:pt x="19" y="2224"/>
                    <a:pt x="39" y="2224"/>
                  </a:cubicBezTo>
                  <a:cubicBezTo>
                    <a:pt x="55" y="2224"/>
                    <a:pt x="72" y="2215"/>
                    <a:pt x="78" y="2198"/>
                  </a:cubicBezTo>
                  <a:cubicBezTo>
                    <a:pt x="302" y="1526"/>
                    <a:pt x="359" y="776"/>
                    <a:pt x="499" y="82"/>
                  </a:cubicBezTo>
                  <a:cubicBezTo>
                    <a:pt x="509" y="33"/>
                    <a:pt x="468" y="0"/>
                    <a:pt x="430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04;p34">
              <a:extLst>
                <a:ext uri="{FF2B5EF4-FFF2-40B4-BE49-F238E27FC236}">
                  <a16:creationId xmlns:a16="http://schemas.microsoft.com/office/drawing/2014/main" id="{7F8C0B44-C957-7385-5504-7D62195584EF}"/>
                </a:ext>
              </a:extLst>
            </p:cNvPr>
            <p:cNvSpPr/>
            <p:nvPr/>
          </p:nvSpPr>
          <p:spPr>
            <a:xfrm>
              <a:off x="9218375" y="5458025"/>
              <a:ext cx="14950" cy="65650"/>
            </a:xfrm>
            <a:custGeom>
              <a:avLst/>
              <a:gdLst/>
              <a:ahLst/>
              <a:cxnLst/>
              <a:rect l="l" t="t" r="r" b="b"/>
              <a:pathLst>
                <a:path w="598" h="2626" extrusionOk="0">
                  <a:moveTo>
                    <a:pt x="561" y="0"/>
                  </a:moveTo>
                  <a:cubicBezTo>
                    <a:pt x="523" y="0"/>
                    <a:pt x="405" y="585"/>
                    <a:pt x="262" y="1305"/>
                  </a:cubicBezTo>
                  <a:cubicBezTo>
                    <a:pt x="118" y="2029"/>
                    <a:pt x="0" y="2617"/>
                    <a:pt x="36" y="2625"/>
                  </a:cubicBezTo>
                  <a:cubicBezTo>
                    <a:pt x="36" y="2626"/>
                    <a:pt x="37" y="2626"/>
                    <a:pt x="37" y="2626"/>
                  </a:cubicBezTo>
                  <a:cubicBezTo>
                    <a:pt x="76" y="2626"/>
                    <a:pt x="250" y="2053"/>
                    <a:pt x="393" y="1332"/>
                  </a:cubicBezTo>
                  <a:cubicBezTo>
                    <a:pt x="540" y="605"/>
                    <a:pt x="598" y="5"/>
                    <a:pt x="561" y="0"/>
                  </a:cubicBezTo>
                  <a:cubicBezTo>
                    <a:pt x="561" y="0"/>
                    <a:pt x="561" y="0"/>
                    <a:pt x="561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05;p34">
              <a:extLst>
                <a:ext uri="{FF2B5EF4-FFF2-40B4-BE49-F238E27FC236}">
                  <a16:creationId xmlns:a16="http://schemas.microsoft.com/office/drawing/2014/main" id="{4EEC0B47-1926-CB47-29D5-057F05EE8D80}"/>
                </a:ext>
              </a:extLst>
            </p:cNvPr>
            <p:cNvSpPr/>
            <p:nvPr/>
          </p:nvSpPr>
          <p:spPr>
            <a:xfrm>
              <a:off x="9242950" y="5464275"/>
              <a:ext cx="14350" cy="45500"/>
            </a:xfrm>
            <a:custGeom>
              <a:avLst/>
              <a:gdLst/>
              <a:ahLst/>
              <a:cxnLst/>
              <a:rect l="l" t="t" r="r" b="b"/>
              <a:pathLst>
                <a:path w="574" h="1820" extrusionOk="0">
                  <a:moveTo>
                    <a:pt x="473" y="0"/>
                  </a:moveTo>
                  <a:cubicBezTo>
                    <a:pt x="441" y="0"/>
                    <a:pt x="410" y="19"/>
                    <a:pt x="398" y="62"/>
                  </a:cubicBezTo>
                  <a:cubicBezTo>
                    <a:pt x="247" y="609"/>
                    <a:pt x="69" y="1202"/>
                    <a:pt x="3" y="1765"/>
                  </a:cubicBezTo>
                  <a:cubicBezTo>
                    <a:pt x="0" y="1798"/>
                    <a:pt x="32" y="1820"/>
                    <a:pt x="62" y="1820"/>
                  </a:cubicBezTo>
                  <a:cubicBezTo>
                    <a:pt x="81" y="1820"/>
                    <a:pt x="99" y="1812"/>
                    <a:pt x="108" y="1792"/>
                  </a:cubicBezTo>
                  <a:lnTo>
                    <a:pt x="108" y="1793"/>
                  </a:lnTo>
                  <a:cubicBezTo>
                    <a:pt x="346" y="1285"/>
                    <a:pt x="473" y="659"/>
                    <a:pt x="563" y="108"/>
                  </a:cubicBezTo>
                  <a:cubicBezTo>
                    <a:pt x="574" y="43"/>
                    <a:pt x="522" y="0"/>
                    <a:pt x="473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06;p34">
              <a:extLst>
                <a:ext uri="{FF2B5EF4-FFF2-40B4-BE49-F238E27FC236}">
                  <a16:creationId xmlns:a16="http://schemas.microsoft.com/office/drawing/2014/main" id="{E21F0D29-F896-E4F8-BE49-4D33CB60BE5C}"/>
                </a:ext>
              </a:extLst>
            </p:cNvPr>
            <p:cNvSpPr/>
            <p:nvPr/>
          </p:nvSpPr>
          <p:spPr>
            <a:xfrm>
              <a:off x="8827225" y="5210250"/>
              <a:ext cx="410975" cy="1028250"/>
            </a:xfrm>
            <a:custGeom>
              <a:avLst/>
              <a:gdLst/>
              <a:ahLst/>
              <a:cxnLst/>
              <a:rect l="l" t="t" r="r" b="b"/>
              <a:pathLst>
                <a:path w="16439" h="41130" extrusionOk="0">
                  <a:moveTo>
                    <a:pt x="1" y="1"/>
                  </a:moveTo>
                  <a:lnTo>
                    <a:pt x="2164" y="41130"/>
                  </a:lnTo>
                  <a:lnTo>
                    <a:pt x="16438" y="41130"/>
                  </a:lnTo>
                  <a:lnTo>
                    <a:pt x="13997" y="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07;p34">
              <a:extLst>
                <a:ext uri="{FF2B5EF4-FFF2-40B4-BE49-F238E27FC236}">
                  <a16:creationId xmlns:a16="http://schemas.microsoft.com/office/drawing/2014/main" id="{0CC36D2C-8042-7D6F-9497-BDA4B294E368}"/>
                </a:ext>
              </a:extLst>
            </p:cNvPr>
            <p:cNvSpPr/>
            <p:nvPr/>
          </p:nvSpPr>
          <p:spPr>
            <a:xfrm>
              <a:off x="9007350" y="5368000"/>
              <a:ext cx="58350" cy="864050"/>
            </a:xfrm>
            <a:custGeom>
              <a:avLst/>
              <a:gdLst/>
              <a:ahLst/>
              <a:cxnLst/>
              <a:rect l="l" t="t" r="r" b="b"/>
              <a:pathLst>
                <a:path w="2334" h="34562" extrusionOk="0">
                  <a:moveTo>
                    <a:pt x="37" y="1"/>
                  </a:moveTo>
                  <a:cubicBezTo>
                    <a:pt x="37" y="1"/>
                    <a:pt x="37" y="1"/>
                    <a:pt x="37" y="1"/>
                  </a:cubicBezTo>
                  <a:cubicBezTo>
                    <a:pt x="0" y="3"/>
                    <a:pt x="475" y="7740"/>
                    <a:pt x="1101" y="17286"/>
                  </a:cubicBezTo>
                  <a:cubicBezTo>
                    <a:pt x="1724" y="26827"/>
                    <a:pt x="2260" y="34561"/>
                    <a:pt x="2297" y="34561"/>
                  </a:cubicBezTo>
                  <a:cubicBezTo>
                    <a:pt x="2297" y="34561"/>
                    <a:pt x="2297" y="34561"/>
                    <a:pt x="2297" y="34561"/>
                  </a:cubicBezTo>
                  <a:cubicBezTo>
                    <a:pt x="2333" y="34559"/>
                    <a:pt x="1858" y="26819"/>
                    <a:pt x="1234" y="17278"/>
                  </a:cubicBezTo>
                  <a:cubicBezTo>
                    <a:pt x="610" y="7734"/>
                    <a:pt x="75" y="1"/>
                    <a:pt x="37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08;p34">
              <a:extLst>
                <a:ext uri="{FF2B5EF4-FFF2-40B4-BE49-F238E27FC236}">
                  <a16:creationId xmlns:a16="http://schemas.microsoft.com/office/drawing/2014/main" id="{32249B1A-BFCF-CA50-93B0-606C53D065AA}"/>
                </a:ext>
              </a:extLst>
            </p:cNvPr>
            <p:cNvSpPr/>
            <p:nvPr/>
          </p:nvSpPr>
          <p:spPr>
            <a:xfrm>
              <a:off x="8991850" y="5236125"/>
              <a:ext cx="22275" cy="95650"/>
            </a:xfrm>
            <a:custGeom>
              <a:avLst/>
              <a:gdLst/>
              <a:ahLst/>
              <a:cxnLst/>
              <a:rect l="l" t="t" r="r" b="b"/>
              <a:pathLst>
                <a:path w="891" h="3826" extrusionOk="0">
                  <a:moveTo>
                    <a:pt x="26" y="1"/>
                  </a:moveTo>
                  <a:cubicBezTo>
                    <a:pt x="7" y="2"/>
                    <a:pt x="0" y="239"/>
                    <a:pt x="5" y="622"/>
                  </a:cubicBezTo>
                  <a:cubicBezTo>
                    <a:pt x="9" y="1007"/>
                    <a:pt x="24" y="1535"/>
                    <a:pt x="49" y="2121"/>
                  </a:cubicBezTo>
                  <a:cubicBezTo>
                    <a:pt x="61" y="2414"/>
                    <a:pt x="73" y="2690"/>
                    <a:pt x="90" y="2946"/>
                  </a:cubicBezTo>
                  <a:cubicBezTo>
                    <a:pt x="108" y="3201"/>
                    <a:pt x="168" y="3447"/>
                    <a:pt x="305" y="3607"/>
                  </a:cubicBezTo>
                  <a:cubicBezTo>
                    <a:pt x="438" y="3764"/>
                    <a:pt x="608" y="3825"/>
                    <a:pt x="721" y="3825"/>
                  </a:cubicBezTo>
                  <a:cubicBezTo>
                    <a:pt x="723" y="3825"/>
                    <a:pt x="724" y="3825"/>
                    <a:pt x="726" y="3825"/>
                  </a:cubicBezTo>
                  <a:cubicBezTo>
                    <a:pt x="838" y="3825"/>
                    <a:pt x="891" y="3785"/>
                    <a:pt x="888" y="3780"/>
                  </a:cubicBezTo>
                  <a:cubicBezTo>
                    <a:pt x="887" y="3777"/>
                    <a:pt x="883" y="3776"/>
                    <a:pt x="877" y="3776"/>
                  </a:cubicBezTo>
                  <a:cubicBezTo>
                    <a:pt x="864" y="3776"/>
                    <a:pt x="840" y="3780"/>
                    <a:pt x="807" y="3780"/>
                  </a:cubicBezTo>
                  <a:cubicBezTo>
                    <a:pt x="784" y="3780"/>
                    <a:pt x="757" y="3778"/>
                    <a:pt x="726" y="3773"/>
                  </a:cubicBezTo>
                  <a:cubicBezTo>
                    <a:pt x="628" y="3758"/>
                    <a:pt x="486" y="3692"/>
                    <a:pt x="379" y="3548"/>
                  </a:cubicBezTo>
                  <a:cubicBezTo>
                    <a:pt x="155" y="3254"/>
                    <a:pt x="226" y="2693"/>
                    <a:pt x="183" y="2115"/>
                  </a:cubicBezTo>
                  <a:cubicBezTo>
                    <a:pt x="158" y="1530"/>
                    <a:pt x="128" y="1001"/>
                    <a:pt x="99" y="619"/>
                  </a:cubicBezTo>
                  <a:cubicBezTo>
                    <a:pt x="71" y="236"/>
                    <a:pt x="44" y="1"/>
                    <a:pt x="2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09;p34">
              <a:extLst>
                <a:ext uri="{FF2B5EF4-FFF2-40B4-BE49-F238E27FC236}">
                  <a16:creationId xmlns:a16="http://schemas.microsoft.com/office/drawing/2014/main" id="{149646E4-E589-017B-96BC-BF6789615A20}"/>
                </a:ext>
              </a:extLst>
            </p:cNvPr>
            <p:cNvSpPr/>
            <p:nvPr/>
          </p:nvSpPr>
          <p:spPr>
            <a:xfrm>
              <a:off x="9004600" y="5241425"/>
              <a:ext cx="12700" cy="11550"/>
            </a:xfrm>
            <a:custGeom>
              <a:avLst/>
              <a:gdLst/>
              <a:ahLst/>
              <a:cxnLst/>
              <a:rect l="l" t="t" r="r" b="b"/>
              <a:pathLst>
                <a:path w="508" h="462" extrusionOk="0">
                  <a:moveTo>
                    <a:pt x="289" y="1"/>
                  </a:moveTo>
                  <a:cubicBezTo>
                    <a:pt x="249" y="1"/>
                    <a:pt x="225" y="17"/>
                    <a:pt x="230" y="25"/>
                  </a:cubicBezTo>
                  <a:cubicBezTo>
                    <a:pt x="232" y="45"/>
                    <a:pt x="299" y="47"/>
                    <a:pt x="348" y="117"/>
                  </a:cubicBezTo>
                  <a:cubicBezTo>
                    <a:pt x="402" y="188"/>
                    <a:pt x="393" y="311"/>
                    <a:pt x="268" y="326"/>
                  </a:cubicBezTo>
                  <a:cubicBezTo>
                    <a:pt x="259" y="327"/>
                    <a:pt x="251" y="328"/>
                    <a:pt x="243" y="328"/>
                  </a:cubicBezTo>
                  <a:cubicBezTo>
                    <a:pt x="138" y="328"/>
                    <a:pt x="105" y="223"/>
                    <a:pt x="137" y="146"/>
                  </a:cubicBezTo>
                  <a:cubicBezTo>
                    <a:pt x="166" y="65"/>
                    <a:pt x="229" y="45"/>
                    <a:pt x="226" y="25"/>
                  </a:cubicBezTo>
                  <a:cubicBezTo>
                    <a:pt x="228" y="19"/>
                    <a:pt x="215" y="12"/>
                    <a:pt x="194" y="12"/>
                  </a:cubicBezTo>
                  <a:cubicBezTo>
                    <a:pt x="160" y="12"/>
                    <a:pt x="102" y="31"/>
                    <a:pt x="53" y="102"/>
                  </a:cubicBezTo>
                  <a:cubicBezTo>
                    <a:pt x="9" y="169"/>
                    <a:pt x="0" y="254"/>
                    <a:pt x="31" y="328"/>
                  </a:cubicBezTo>
                  <a:cubicBezTo>
                    <a:pt x="64" y="411"/>
                    <a:pt x="158" y="461"/>
                    <a:pt x="249" y="461"/>
                  </a:cubicBezTo>
                  <a:cubicBezTo>
                    <a:pt x="261" y="461"/>
                    <a:pt x="274" y="460"/>
                    <a:pt x="287" y="458"/>
                  </a:cubicBezTo>
                  <a:cubicBezTo>
                    <a:pt x="388" y="447"/>
                    <a:pt x="485" y="367"/>
                    <a:pt x="498" y="266"/>
                  </a:cubicBezTo>
                  <a:cubicBezTo>
                    <a:pt x="508" y="186"/>
                    <a:pt x="478" y="106"/>
                    <a:pt x="417" y="53"/>
                  </a:cubicBezTo>
                  <a:cubicBezTo>
                    <a:pt x="369" y="13"/>
                    <a:pt x="323" y="1"/>
                    <a:pt x="289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10;p34">
              <a:extLst>
                <a:ext uri="{FF2B5EF4-FFF2-40B4-BE49-F238E27FC236}">
                  <a16:creationId xmlns:a16="http://schemas.microsoft.com/office/drawing/2014/main" id="{15D36C10-D3D6-6DB6-51D3-85B243E1287E}"/>
                </a:ext>
              </a:extLst>
            </p:cNvPr>
            <p:cNvSpPr/>
            <p:nvPr/>
          </p:nvSpPr>
          <p:spPr>
            <a:xfrm>
              <a:off x="8945275" y="4566325"/>
              <a:ext cx="129800" cy="233250"/>
            </a:xfrm>
            <a:custGeom>
              <a:avLst/>
              <a:gdLst/>
              <a:ahLst/>
              <a:cxnLst/>
              <a:rect l="l" t="t" r="r" b="b"/>
              <a:pathLst>
                <a:path w="5192" h="9330" extrusionOk="0">
                  <a:moveTo>
                    <a:pt x="5192" y="0"/>
                  </a:moveTo>
                  <a:lnTo>
                    <a:pt x="1" y="3445"/>
                  </a:lnTo>
                  <a:lnTo>
                    <a:pt x="1" y="6735"/>
                  </a:lnTo>
                  <a:cubicBezTo>
                    <a:pt x="1" y="8135"/>
                    <a:pt x="1113" y="9284"/>
                    <a:pt x="2513" y="9328"/>
                  </a:cubicBezTo>
                  <a:cubicBezTo>
                    <a:pt x="2542" y="9329"/>
                    <a:pt x="2571" y="9329"/>
                    <a:pt x="2599" y="9329"/>
                  </a:cubicBezTo>
                  <a:cubicBezTo>
                    <a:pt x="4025" y="9329"/>
                    <a:pt x="5192" y="8172"/>
                    <a:pt x="5192" y="6735"/>
                  </a:cubicBezTo>
                  <a:lnTo>
                    <a:pt x="5192" y="0"/>
                  </a:ln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11;p34">
              <a:extLst>
                <a:ext uri="{FF2B5EF4-FFF2-40B4-BE49-F238E27FC236}">
                  <a16:creationId xmlns:a16="http://schemas.microsoft.com/office/drawing/2014/main" id="{320BAAC4-0CB9-DE2F-A72F-CB0C278D6FF3}"/>
                </a:ext>
              </a:extLst>
            </p:cNvPr>
            <p:cNvSpPr/>
            <p:nvPr/>
          </p:nvSpPr>
          <p:spPr>
            <a:xfrm>
              <a:off x="8945275" y="4594600"/>
              <a:ext cx="117250" cy="113725"/>
            </a:xfrm>
            <a:custGeom>
              <a:avLst/>
              <a:gdLst/>
              <a:ahLst/>
              <a:cxnLst/>
              <a:rect l="l" t="t" r="r" b="b"/>
              <a:pathLst>
                <a:path w="4690" h="4549" extrusionOk="0">
                  <a:moveTo>
                    <a:pt x="4690" y="0"/>
                  </a:moveTo>
                  <a:lnTo>
                    <a:pt x="1" y="2563"/>
                  </a:lnTo>
                  <a:lnTo>
                    <a:pt x="1" y="4436"/>
                  </a:lnTo>
                  <a:cubicBezTo>
                    <a:pt x="1" y="4436"/>
                    <a:pt x="415" y="4549"/>
                    <a:pt x="998" y="4549"/>
                  </a:cubicBezTo>
                  <a:cubicBezTo>
                    <a:pt x="2338" y="4549"/>
                    <a:pt x="4567" y="3950"/>
                    <a:pt x="4690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412;p34">
              <a:extLst>
                <a:ext uri="{FF2B5EF4-FFF2-40B4-BE49-F238E27FC236}">
                  <a16:creationId xmlns:a16="http://schemas.microsoft.com/office/drawing/2014/main" id="{ACCACA5B-E00C-F9BC-B543-5CB380701760}"/>
                </a:ext>
              </a:extLst>
            </p:cNvPr>
            <p:cNvSpPr/>
            <p:nvPr/>
          </p:nvSpPr>
          <p:spPr>
            <a:xfrm>
              <a:off x="9065625" y="4518900"/>
              <a:ext cx="43975" cy="54975"/>
            </a:xfrm>
            <a:custGeom>
              <a:avLst/>
              <a:gdLst/>
              <a:ahLst/>
              <a:cxnLst/>
              <a:rect l="l" t="t" r="r" b="b"/>
              <a:pathLst>
                <a:path w="1759" h="2199" extrusionOk="0">
                  <a:moveTo>
                    <a:pt x="892" y="0"/>
                  </a:moveTo>
                  <a:cubicBezTo>
                    <a:pt x="846" y="0"/>
                    <a:pt x="800" y="3"/>
                    <a:pt x="754" y="10"/>
                  </a:cubicBezTo>
                  <a:cubicBezTo>
                    <a:pt x="554" y="36"/>
                    <a:pt x="364" y="113"/>
                    <a:pt x="177" y="188"/>
                  </a:cubicBezTo>
                  <a:lnTo>
                    <a:pt x="0" y="2081"/>
                  </a:lnTo>
                  <a:cubicBezTo>
                    <a:pt x="152" y="2161"/>
                    <a:pt x="322" y="2199"/>
                    <a:pt x="493" y="2199"/>
                  </a:cubicBezTo>
                  <a:cubicBezTo>
                    <a:pt x="786" y="2199"/>
                    <a:pt x="1083" y="2087"/>
                    <a:pt x="1296" y="1883"/>
                  </a:cubicBezTo>
                  <a:cubicBezTo>
                    <a:pt x="1635" y="1562"/>
                    <a:pt x="1758" y="1042"/>
                    <a:pt x="1629" y="594"/>
                  </a:cubicBezTo>
                  <a:cubicBezTo>
                    <a:pt x="1578" y="414"/>
                    <a:pt x="1486" y="238"/>
                    <a:pt x="1333" y="129"/>
                  </a:cubicBezTo>
                  <a:cubicBezTo>
                    <a:pt x="1207" y="38"/>
                    <a:pt x="1049" y="0"/>
                    <a:pt x="892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13;p34">
              <a:extLst>
                <a:ext uri="{FF2B5EF4-FFF2-40B4-BE49-F238E27FC236}">
                  <a16:creationId xmlns:a16="http://schemas.microsoft.com/office/drawing/2014/main" id="{95D059A6-0FE8-EF45-E324-CBF1843E365B}"/>
                </a:ext>
              </a:extLst>
            </p:cNvPr>
            <p:cNvSpPr/>
            <p:nvPr/>
          </p:nvSpPr>
          <p:spPr>
            <a:xfrm>
              <a:off x="9077525" y="4526475"/>
              <a:ext cx="22850" cy="35550"/>
            </a:xfrm>
            <a:custGeom>
              <a:avLst/>
              <a:gdLst/>
              <a:ahLst/>
              <a:cxnLst/>
              <a:rect l="l" t="t" r="r" b="b"/>
              <a:pathLst>
                <a:path w="914" h="1422" extrusionOk="0">
                  <a:moveTo>
                    <a:pt x="518" y="1"/>
                  </a:moveTo>
                  <a:cubicBezTo>
                    <a:pt x="509" y="1"/>
                    <a:pt x="500" y="4"/>
                    <a:pt x="491" y="12"/>
                  </a:cubicBezTo>
                  <a:lnTo>
                    <a:pt x="492" y="12"/>
                  </a:lnTo>
                  <a:cubicBezTo>
                    <a:pt x="327" y="174"/>
                    <a:pt x="194" y="345"/>
                    <a:pt x="68" y="534"/>
                  </a:cubicBezTo>
                  <a:lnTo>
                    <a:pt x="68" y="534"/>
                  </a:lnTo>
                  <a:cubicBezTo>
                    <a:pt x="50" y="555"/>
                    <a:pt x="35" y="579"/>
                    <a:pt x="21" y="606"/>
                  </a:cubicBezTo>
                  <a:cubicBezTo>
                    <a:pt x="1" y="638"/>
                    <a:pt x="30" y="672"/>
                    <a:pt x="59" y="672"/>
                  </a:cubicBezTo>
                  <a:cubicBezTo>
                    <a:pt x="70" y="672"/>
                    <a:pt x="80" y="668"/>
                    <a:pt x="88" y="658"/>
                  </a:cubicBezTo>
                  <a:cubicBezTo>
                    <a:pt x="160" y="583"/>
                    <a:pt x="246" y="549"/>
                    <a:pt x="328" y="549"/>
                  </a:cubicBezTo>
                  <a:cubicBezTo>
                    <a:pt x="510" y="549"/>
                    <a:pt x="671" y="713"/>
                    <a:pt x="610" y="945"/>
                  </a:cubicBezTo>
                  <a:cubicBezTo>
                    <a:pt x="550" y="1170"/>
                    <a:pt x="361" y="1225"/>
                    <a:pt x="167" y="1304"/>
                  </a:cubicBezTo>
                  <a:cubicBezTo>
                    <a:pt x="120" y="1321"/>
                    <a:pt x="109" y="1393"/>
                    <a:pt x="167" y="1408"/>
                  </a:cubicBezTo>
                  <a:cubicBezTo>
                    <a:pt x="204" y="1417"/>
                    <a:pt x="241" y="1421"/>
                    <a:pt x="277" y="1421"/>
                  </a:cubicBezTo>
                  <a:cubicBezTo>
                    <a:pt x="622" y="1421"/>
                    <a:pt x="913" y="1033"/>
                    <a:pt x="783" y="694"/>
                  </a:cubicBezTo>
                  <a:cubicBezTo>
                    <a:pt x="713" y="509"/>
                    <a:pt x="533" y="398"/>
                    <a:pt x="359" y="398"/>
                  </a:cubicBezTo>
                  <a:cubicBezTo>
                    <a:pt x="322" y="398"/>
                    <a:pt x="285" y="403"/>
                    <a:pt x="250" y="414"/>
                  </a:cubicBezTo>
                  <a:lnTo>
                    <a:pt x="250" y="414"/>
                  </a:lnTo>
                  <a:cubicBezTo>
                    <a:pt x="340" y="291"/>
                    <a:pt x="441" y="176"/>
                    <a:pt x="547" y="67"/>
                  </a:cubicBezTo>
                  <a:cubicBezTo>
                    <a:pt x="574" y="40"/>
                    <a:pt x="548" y="1"/>
                    <a:pt x="518" y="1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14;p34">
              <a:extLst>
                <a:ext uri="{FF2B5EF4-FFF2-40B4-BE49-F238E27FC236}">
                  <a16:creationId xmlns:a16="http://schemas.microsoft.com/office/drawing/2014/main" id="{88553A19-79DE-DBC6-4DD4-D2C8001428EC}"/>
                </a:ext>
              </a:extLst>
            </p:cNvPr>
            <p:cNvSpPr/>
            <p:nvPr/>
          </p:nvSpPr>
          <p:spPr>
            <a:xfrm>
              <a:off x="8882650" y="4417600"/>
              <a:ext cx="213075" cy="247700"/>
            </a:xfrm>
            <a:custGeom>
              <a:avLst/>
              <a:gdLst/>
              <a:ahLst/>
              <a:cxnLst/>
              <a:rect l="l" t="t" r="r" b="b"/>
              <a:pathLst>
                <a:path w="8523" h="9908" extrusionOk="0">
                  <a:moveTo>
                    <a:pt x="4707" y="0"/>
                  </a:moveTo>
                  <a:cubicBezTo>
                    <a:pt x="3865" y="0"/>
                    <a:pt x="1500" y="336"/>
                    <a:pt x="841" y="4009"/>
                  </a:cubicBezTo>
                  <a:cubicBezTo>
                    <a:pt x="1" y="8688"/>
                    <a:pt x="1450" y="9896"/>
                    <a:pt x="3329" y="9908"/>
                  </a:cubicBezTo>
                  <a:cubicBezTo>
                    <a:pt x="3342" y="9908"/>
                    <a:pt x="3354" y="9908"/>
                    <a:pt x="3367" y="9908"/>
                  </a:cubicBezTo>
                  <a:cubicBezTo>
                    <a:pt x="5572" y="9908"/>
                    <a:pt x="6895" y="8848"/>
                    <a:pt x="7332" y="6483"/>
                  </a:cubicBezTo>
                  <a:cubicBezTo>
                    <a:pt x="7990" y="2925"/>
                    <a:pt x="8523" y="233"/>
                    <a:pt x="5007" y="17"/>
                  </a:cubicBezTo>
                  <a:cubicBezTo>
                    <a:pt x="5007" y="17"/>
                    <a:pt x="4895" y="0"/>
                    <a:pt x="4707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15;p34">
              <a:extLst>
                <a:ext uri="{FF2B5EF4-FFF2-40B4-BE49-F238E27FC236}">
                  <a16:creationId xmlns:a16="http://schemas.microsoft.com/office/drawing/2014/main" id="{606D8479-83BB-5473-110E-59A9A420A903}"/>
                </a:ext>
              </a:extLst>
            </p:cNvPr>
            <p:cNvSpPr/>
            <p:nvPr/>
          </p:nvSpPr>
          <p:spPr>
            <a:xfrm>
              <a:off x="8962075" y="4491575"/>
              <a:ext cx="19125" cy="86000"/>
            </a:xfrm>
            <a:custGeom>
              <a:avLst/>
              <a:gdLst/>
              <a:ahLst/>
              <a:cxnLst/>
              <a:rect l="l" t="t" r="r" b="b"/>
              <a:pathLst>
                <a:path w="765" h="3440" extrusionOk="0">
                  <a:moveTo>
                    <a:pt x="249" y="0"/>
                  </a:moveTo>
                  <a:cubicBezTo>
                    <a:pt x="230" y="0"/>
                    <a:pt x="210" y="13"/>
                    <a:pt x="207" y="38"/>
                  </a:cubicBezTo>
                  <a:cubicBezTo>
                    <a:pt x="110" y="954"/>
                    <a:pt x="1" y="1992"/>
                    <a:pt x="99" y="2911"/>
                  </a:cubicBezTo>
                  <a:cubicBezTo>
                    <a:pt x="129" y="3203"/>
                    <a:pt x="254" y="3439"/>
                    <a:pt x="524" y="3439"/>
                  </a:cubicBezTo>
                  <a:cubicBezTo>
                    <a:pt x="568" y="3439"/>
                    <a:pt x="617" y="3433"/>
                    <a:pt x="669" y="3419"/>
                  </a:cubicBezTo>
                  <a:cubicBezTo>
                    <a:pt x="764" y="3394"/>
                    <a:pt x="732" y="3262"/>
                    <a:pt x="644" y="3262"/>
                  </a:cubicBezTo>
                  <a:cubicBezTo>
                    <a:pt x="639" y="3262"/>
                    <a:pt x="632" y="3262"/>
                    <a:pt x="626" y="3264"/>
                  </a:cubicBezTo>
                  <a:cubicBezTo>
                    <a:pt x="605" y="3268"/>
                    <a:pt x="585" y="3270"/>
                    <a:pt x="566" y="3270"/>
                  </a:cubicBezTo>
                  <a:cubicBezTo>
                    <a:pt x="72" y="3270"/>
                    <a:pt x="255" y="1889"/>
                    <a:pt x="260" y="1641"/>
                  </a:cubicBezTo>
                  <a:cubicBezTo>
                    <a:pt x="272" y="1107"/>
                    <a:pt x="293" y="573"/>
                    <a:pt x="285" y="38"/>
                  </a:cubicBezTo>
                  <a:cubicBezTo>
                    <a:pt x="285" y="12"/>
                    <a:pt x="267" y="0"/>
                    <a:pt x="249" y="0"/>
                  </a:cubicBezTo>
                  <a:close/>
                </a:path>
              </a:pathLst>
            </a:custGeom>
            <a:solidFill>
              <a:srgbClr val="DB7F6A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16;p34">
              <a:extLst>
                <a:ext uri="{FF2B5EF4-FFF2-40B4-BE49-F238E27FC236}">
                  <a16:creationId xmlns:a16="http://schemas.microsoft.com/office/drawing/2014/main" id="{662B5DA8-4049-6738-C628-A8397D125E91}"/>
                </a:ext>
              </a:extLst>
            </p:cNvPr>
            <p:cNvSpPr/>
            <p:nvPr/>
          </p:nvSpPr>
          <p:spPr>
            <a:xfrm>
              <a:off x="8987375" y="4525900"/>
              <a:ext cx="17600" cy="15075"/>
            </a:xfrm>
            <a:custGeom>
              <a:avLst/>
              <a:gdLst/>
              <a:ahLst/>
              <a:cxnLst/>
              <a:rect l="l" t="t" r="r" b="b"/>
              <a:pathLst>
                <a:path w="704" h="603" extrusionOk="0">
                  <a:moveTo>
                    <a:pt x="403" y="1"/>
                  </a:moveTo>
                  <a:cubicBezTo>
                    <a:pt x="135" y="1"/>
                    <a:pt x="1" y="324"/>
                    <a:pt x="190" y="514"/>
                  </a:cubicBezTo>
                  <a:cubicBezTo>
                    <a:pt x="252" y="575"/>
                    <a:pt x="327" y="602"/>
                    <a:pt x="401" y="602"/>
                  </a:cubicBezTo>
                  <a:cubicBezTo>
                    <a:pt x="555" y="602"/>
                    <a:pt x="704" y="483"/>
                    <a:pt x="704" y="301"/>
                  </a:cubicBezTo>
                  <a:cubicBezTo>
                    <a:pt x="704" y="135"/>
                    <a:pt x="569" y="1"/>
                    <a:pt x="403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17;p34">
              <a:extLst>
                <a:ext uri="{FF2B5EF4-FFF2-40B4-BE49-F238E27FC236}">
                  <a16:creationId xmlns:a16="http://schemas.microsoft.com/office/drawing/2014/main" id="{03713069-D0D4-DDD3-6DDB-4679D7D11A24}"/>
                </a:ext>
              </a:extLst>
            </p:cNvPr>
            <p:cNvSpPr/>
            <p:nvPr/>
          </p:nvSpPr>
          <p:spPr>
            <a:xfrm>
              <a:off x="8932925" y="4525900"/>
              <a:ext cx="15050" cy="15025"/>
            </a:xfrm>
            <a:custGeom>
              <a:avLst/>
              <a:gdLst/>
              <a:ahLst/>
              <a:cxnLst/>
              <a:rect l="l" t="t" r="r" b="b"/>
              <a:pathLst>
                <a:path w="602" h="601" extrusionOk="0">
                  <a:moveTo>
                    <a:pt x="301" y="1"/>
                  </a:moveTo>
                  <a:cubicBezTo>
                    <a:pt x="135" y="1"/>
                    <a:pt x="1" y="135"/>
                    <a:pt x="1" y="300"/>
                  </a:cubicBezTo>
                  <a:cubicBezTo>
                    <a:pt x="1" y="466"/>
                    <a:pt x="135" y="600"/>
                    <a:pt x="301" y="600"/>
                  </a:cubicBezTo>
                  <a:cubicBezTo>
                    <a:pt x="467" y="600"/>
                    <a:pt x="602" y="466"/>
                    <a:pt x="602" y="300"/>
                  </a:cubicBezTo>
                  <a:cubicBezTo>
                    <a:pt x="602" y="135"/>
                    <a:pt x="467" y="1"/>
                    <a:pt x="301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18;p34">
              <a:extLst>
                <a:ext uri="{FF2B5EF4-FFF2-40B4-BE49-F238E27FC236}">
                  <a16:creationId xmlns:a16="http://schemas.microsoft.com/office/drawing/2014/main" id="{89B6C80F-EE06-A3F6-073B-0B895C3E7E97}"/>
                </a:ext>
              </a:extLst>
            </p:cNvPr>
            <p:cNvSpPr/>
            <p:nvPr/>
          </p:nvSpPr>
          <p:spPr>
            <a:xfrm>
              <a:off x="8924600" y="4497875"/>
              <a:ext cx="32375" cy="9500"/>
            </a:xfrm>
            <a:custGeom>
              <a:avLst/>
              <a:gdLst/>
              <a:ahLst/>
              <a:cxnLst/>
              <a:rect l="l" t="t" r="r" b="b"/>
              <a:pathLst>
                <a:path w="1295" h="380" extrusionOk="0">
                  <a:moveTo>
                    <a:pt x="711" y="0"/>
                  </a:moveTo>
                  <a:cubicBezTo>
                    <a:pt x="437" y="0"/>
                    <a:pt x="156" y="98"/>
                    <a:pt x="21" y="301"/>
                  </a:cubicBezTo>
                  <a:cubicBezTo>
                    <a:pt x="0" y="332"/>
                    <a:pt x="28" y="379"/>
                    <a:pt x="64" y="379"/>
                  </a:cubicBezTo>
                  <a:cubicBezTo>
                    <a:pt x="69" y="379"/>
                    <a:pt x="74" y="378"/>
                    <a:pt x="79" y="376"/>
                  </a:cubicBezTo>
                  <a:cubicBezTo>
                    <a:pt x="255" y="307"/>
                    <a:pt x="402" y="206"/>
                    <a:pt x="596" y="182"/>
                  </a:cubicBezTo>
                  <a:cubicBezTo>
                    <a:pt x="631" y="178"/>
                    <a:pt x="665" y="176"/>
                    <a:pt x="698" y="176"/>
                  </a:cubicBezTo>
                  <a:cubicBezTo>
                    <a:pt x="869" y="176"/>
                    <a:pt x="1016" y="229"/>
                    <a:pt x="1183" y="286"/>
                  </a:cubicBezTo>
                  <a:cubicBezTo>
                    <a:pt x="1192" y="289"/>
                    <a:pt x="1201" y="291"/>
                    <a:pt x="1209" y="291"/>
                  </a:cubicBezTo>
                  <a:cubicBezTo>
                    <a:pt x="1275" y="291"/>
                    <a:pt x="1295" y="192"/>
                    <a:pt x="1240" y="151"/>
                  </a:cubicBezTo>
                  <a:cubicBezTo>
                    <a:pt x="1106" y="52"/>
                    <a:pt x="910" y="0"/>
                    <a:pt x="711" y="0"/>
                  </a:cubicBezTo>
                  <a:close/>
                </a:path>
              </a:pathLst>
            </a:custGeom>
            <a:solidFill>
              <a:srgbClr val="B2704F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19;p34">
              <a:extLst>
                <a:ext uri="{FF2B5EF4-FFF2-40B4-BE49-F238E27FC236}">
                  <a16:creationId xmlns:a16="http://schemas.microsoft.com/office/drawing/2014/main" id="{54933AAA-B72A-B304-A180-872FD511BBEC}"/>
                </a:ext>
              </a:extLst>
            </p:cNvPr>
            <p:cNvSpPr/>
            <p:nvPr/>
          </p:nvSpPr>
          <p:spPr>
            <a:xfrm>
              <a:off x="8988900" y="4495550"/>
              <a:ext cx="32400" cy="9500"/>
            </a:xfrm>
            <a:custGeom>
              <a:avLst/>
              <a:gdLst/>
              <a:ahLst/>
              <a:cxnLst/>
              <a:rect l="l" t="t" r="r" b="b"/>
              <a:pathLst>
                <a:path w="1296" h="380" extrusionOk="0">
                  <a:moveTo>
                    <a:pt x="711" y="0"/>
                  </a:moveTo>
                  <a:cubicBezTo>
                    <a:pt x="437" y="0"/>
                    <a:pt x="156" y="98"/>
                    <a:pt x="22" y="301"/>
                  </a:cubicBezTo>
                  <a:cubicBezTo>
                    <a:pt x="0" y="332"/>
                    <a:pt x="29" y="379"/>
                    <a:pt x="64" y="379"/>
                  </a:cubicBezTo>
                  <a:cubicBezTo>
                    <a:pt x="69" y="379"/>
                    <a:pt x="74" y="378"/>
                    <a:pt x="80" y="376"/>
                  </a:cubicBezTo>
                  <a:cubicBezTo>
                    <a:pt x="256" y="307"/>
                    <a:pt x="403" y="206"/>
                    <a:pt x="597" y="182"/>
                  </a:cubicBezTo>
                  <a:cubicBezTo>
                    <a:pt x="632" y="177"/>
                    <a:pt x="666" y="175"/>
                    <a:pt x="699" y="175"/>
                  </a:cubicBezTo>
                  <a:cubicBezTo>
                    <a:pt x="870" y="175"/>
                    <a:pt x="1017" y="228"/>
                    <a:pt x="1183" y="285"/>
                  </a:cubicBezTo>
                  <a:cubicBezTo>
                    <a:pt x="1193" y="288"/>
                    <a:pt x="1202" y="290"/>
                    <a:pt x="1210" y="290"/>
                  </a:cubicBezTo>
                  <a:cubicBezTo>
                    <a:pt x="1275" y="290"/>
                    <a:pt x="1295" y="191"/>
                    <a:pt x="1240" y="151"/>
                  </a:cubicBezTo>
                  <a:cubicBezTo>
                    <a:pt x="1106" y="51"/>
                    <a:pt x="910" y="0"/>
                    <a:pt x="711" y="0"/>
                  </a:cubicBezTo>
                  <a:close/>
                </a:path>
              </a:pathLst>
            </a:custGeom>
            <a:solidFill>
              <a:srgbClr val="B2704F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20;p34">
              <a:extLst>
                <a:ext uri="{FF2B5EF4-FFF2-40B4-BE49-F238E27FC236}">
                  <a16:creationId xmlns:a16="http://schemas.microsoft.com/office/drawing/2014/main" id="{2DF5FF7A-DFBD-57AE-022C-C6595DFC8CE0}"/>
                </a:ext>
              </a:extLst>
            </p:cNvPr>
            <p:cNvSpPr/>
            <p:nvPr/>
          </p:nvSpPr>
          <p:spPr>
            <a:xfrm>
              <a:off x="8964525" y="4582200"/>
              <a:ext cx="27800" cy="14200"/>
            </a:xfrm>
            <a:custGeom>
              <a:avLst/>
              <a:gdLst/>
              <a:ahLst/>
              <a:cxnLst/>
              <a:rect l="l" t="t" r="r" b="b"/>
              <a:pathLst>
                <a:path w="1112" h="568" extrusionOk="0">
                  <a:moveTo>
                    <a:pt x="1044" y="0"/>
                  </a:moveTo>
                  <a:cubicBezTo>
                    <a:pt x="1026" y="0"/>
                    <a:pt x="1007" y="9"/>
                    <a:pt x="995" y="28"/>
                  </a:cubicBezTo>
                  <a:cubicBezTo>
                    <a:pt x="893" y="194"/>
                    <a:pt x="835" y="351"/>
                    <a:pt x="624" y="405"/>
                  </a:cubicBezTo>
                  <a:cubicBezTo>
                    <a:pt x="585" y="415"/>
                    <a:pt x="547" y="420"/>
                    <a:pt x="512" y="420"/>
                  </a:cubicBezTo>
                  <a:cubicBezTo>
                    <a:pt x="348" y="420"/>
                    <a:pt x="218" y="323"/>
                    <a:pt x="77" y="230"/>
                  </a:cubicBezTo>
                  <a:cubicBezTo>
                    <a:pt x="69" y="224"/>
                    <a:pt x="60" y="221"/>
                    <a:pt x="53" y="221"/>
                  </a:cubicBezTo>
                  <a:cubicBezTo>
                    <a:pt x="22" y="221"/>
                    <a:pt x="0" y="263"/>
                    <a:pt x="13" y="294"/>
                  </a:cubicBezTo>
                  <a:cubicBezTo>
                    <a:pt x="93" y="484"/>
                    <a:pt x="283" y="568"/>
                    <a:pt x="482" y="568"/>
                  </a:cubicBezTo>
                  <a:cubicBezTo>
                    <a:pt x="786" y="568"/>
                    <a:pt x="1112" y="372"/>
                    <a:pt x="1106" y="58"/>
                  </a:cubicBezTo>
                  <a:cubicBezTo>
                    <a:pt x="1104" y="22"/>
                    <a:pt x="1074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21;p34">
              <a:extLst>
                <a:ext uri="{FF2B5EF4-FFF2-40B4-BE49-F238E27FC236}">
                  <a16:creationId xmlns:a16="http://schemas.microsoft.com/office/drawing/2014/main" id="{B27B6DCE-A539-C56C-F4ED-D65753AD6A0E}"/>
                </a:ext>
              </a:extLst>
            </p:cNvPr>
            <p:cNvSpPr/>
            <p:nvPr/>
          </p:nvSpPr>
          <p:spPr>
            <a:xfrm>
              <a:off x="8940175" y="4414500"/>
              <a:ext cx="140800" cy="113150"/>
            </a:xfrm>
            <a:custGeom>
              <a:avLst/>
              <a:gdLst/>
              <a:ahLst/>
              <a:cxnLst/>
              <a:rect l="l" t="t" r="r" b="b"/>
              <a:pathLst>
                <a:path w="5632" h="4526" extrusionOk="0">
                  <a:moveTo>
                    <a:pt x="2358" y="0"/>
                  </a:moveTo>
                  <a:cubicBezTo>
                    <a:pt x="1928" y="0"/>
                    <a:pt x="1498" y="61"/>
                    <a:pt x="1087" y="185"/>
                  </a:cubicBezTo>
                  <a:cubicBezTo>
                    <a:pt x="727" y="294"/>
                    <a:pt x="369" y="456"/>
                    <a:pt x="117" y="735"/>
                  </a:cubicBezTo>
                  <a:cubicBezTo>
                    <a:pt x="57" y="802"/>
                    <a:pt x="1" y="892"/>
                    <a:pt x="35" y="975"/>
                  </a:cubicBezTo>
                  <a:cubicBezTo>
                    <a:pt x="65" y="1046"/>
                    <a:pt x="147" y="1073"/>
                    <a:pt x="228" y="1073"/>
                  </a:cubicBezTo>
                  <a:cubicBezTo>
                    <a:pt x="250" y="1073"/>
                    <a:pt x="272" y="1071"/>
                    <a:pt x="293" y="1067"/>
                  </a:cubicBezTo>
                  <a:cubicBezTo>
                    <a:pt x="362" y="1055"/>
                    <a:pt x="433" y="1033"/>
                    <a:pt x="502" y="1033"/>
                  </a:cubicBezTo>
                  <a:cubicBezTo>
                    <a:pt x="530" y="1033"/>
                    <a:pt x="558" y="1036"/>
                    <a:pt x="585" y="1046"/>
                  </a:cubicBezTo>
                  <a:cubicBezTo>
                    <a:pt x="687" y="1082"/>
                    <a:pt x="745" y="1189"/>
                    <a:pt x="778" y="1294"/>
                  </a:cubicBezTo>
                  <a:cubicBezTo>
                    <a:pt x="811" y="1397"/>
                    <a:pt x="832" y="1508"/>
                    <a:pt x="901" y="1592"/>
                  </a:cubicBezTo>
                  <a:cubicBezTo>
                    <a:pt x="920" y="1615"/>
                    <a:pt x="943" y="1634"/>
                    <a:pt x="969" y="1649"/>
                  </a:cubicBezTo>
                  <a:lnTo>
                    <a:pt x="969" y="1649"/>
                  </a:lnTo>
                  <a:cubicBezTo>
                    <a:pt x="1030" y="1684"/>
                    <a:pt x="1096" y="1700"/>
                    <a:pt x="1164" y="1700"/>
                  </a:cubicBezTo>
                  <a:cubicBezTo>
                    <a:pt x="1326" y="1700"/>
                    <a:pt x="1495" y="1611"/>
                    <a:pt x="1613" y="1492"/>
                  </a:cubicBezTo>
                  <a:cubicBezTo>
                    <a:pt x="1781" y="1323"/>
                    <a:pt x="2013" y="1132"/>
                    <a:pt x="2224" y="1020"/>
                  </a:cubicBezTo>
                  <a:cubicBezTo>
                    <a:pt x="2517" y="866"/>
                    <a:pt x="2797" y="793"/>
                    <a:pt x="3071" y="793"/>
                  </a:cubicBezTo>
                  <a:cubicBezTo>
                    <a:pt x="3356" y="793"/>
                    <a:pt x="3636" y="872"/>
                    <a:pt x="3919" y="1020"/>
                  </a:cubicBezTo>
                  <a:cubicBezTo>
                    <a:pt x="4474" y="1310"/>
                    <a:pt x="4697" y="1552"/>
                    <a:pt x="4859" y="2159"/>
                  </a:cubicBezTo>
                  <a:cubicBezTo>
                    <a:pt x="5023" y="2764"/>
                    <a:pt x="5008" y="3402"/>
                    <a:pt x="4966" y="4028"/>
                  </a:cubicBezTo>
                  <a:cubicBezTo>
                    <a:pt x="4957" y="4148"/>
                    <a:pt x="4949" y="4274"/>
                    <a:pt x="5004" y="4382"/>
                  </a:cubicBezTo>
                  <a:cubicBezTo>
                    <a:pt x="5045" y="4463"/>
                    <a:pt x="5134" y="4525"/>
                    <a:pt x="5220" y="4525"/>
                  </a:cubicBezTo>
                  <a:cubicBezTo>
                    <a:pt x="5248" y="4525"/>
                    <a:pt x="5276" y="4518"/>
                    <a:pt x="5302" y="4503"/>
                  </a:cubicBezTo>
                  <a:cubicBezTo>
                    <a:pt x="5360" y="4470"/>
                    <a:pt x="5392" y="4404"/>
                    <a:pt x="5418" y="4342"/>
                  </a:cubicBezTo>
                  <a:cubicBezTo>
                    <a:pt x="5631" y="3816"/>
                    <a:pt x="5623" y="3229"/>
                    <a:pt x="5612" y="2662"/>
                  </a:cubicBezTo>
                  <a:cubicBezTo>
                    <a:pt x="5603" y="2195"/>
                    <a:pt x="5588" y="1706"/>
                    <a:pt x="5356" y="1301"/>
                  </a:cubicBezTo>
                  <a:cubicBezTo>
                    <a:pt x="5162" y="967"/>
                    <a:pt x="4838" y="726"/>
                    <a:pt x="4499" y="541"/>
                  </a:cubicBezTo>
                  <a:cubicBezTo>
                    <a:pt x="3846" y="183"/>
                    <a:pt x="3102" y="0"/>
                    <a:pt x="2358" y="0"/>
                  </a:cubicBez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22;p34">
              <a:extLst>
                <a:ext uri="{FF2B5EF4-FFF2-40B4-BE49-F238E27FC236}">
                  <a16:creationId xmlns:a16="http://schemas.microsoft.com/office/drawing/2014/main" id="{1B3692AB-61CE-75D4-884E-C8DAAA3CD883}"/>
                </a:ext>
              </a:extLst>
            </p:cNvPr>
            <p:cNvSpPr/>
            <p:nvPr/>
          </p:nvSpPr>
          <p:spPr>
            <a:xfrm>
              <a:off x="8912950" y="4385400"/>
              <a:ext cx="172175" cy="73875"/>
            </a:xfrm>
            <a:custGeom>
              <a:avLst/>
              <a:gdLst/>
              <a:ahLst/>
              <a:cxnLst/>
              <a:rect l="l" t="t" r="r" b="b"/>
              <a:pathLst>
                <a:path w="6887" h="2955" extrusionOk="0">
                  <a:moveTo>
                    <a:pt x="1328" y="1"/>
                  </a:moveTo>
                  <a:cubicBezTo>
                    <a:pt x="1129" y="1"/>
                    <a:pt x="922" y="65"/>
                    <a:pt x="750" y="169"/>
                  </a:cubicBezTo>
                  <a:cubicBezTo>
                    <a:pt x="289" y="446"/>
                    <a:pt x="0" y="985"/>
                    <a:pt x="24" y="1523"/>
                  </a:cubicBezTo>
                  <a:cubicBezTo>
                    <a:pt x="46" y="2059"/>
                    <a:pt x="382" y="2571"/>
                    <a:pt x="865" y="2806"/>
                  </a:cubicBezTo>
                  <a:cubicBezTo>
                    <a:pt x="1068" y="2906"/>
                    <a:pt x="1293" y="2954"/>
                    <a:pt x="1518" y="2954"/>
                  </a:cubicBezTo>
                  <a:cubicBezTo>
                    <a:pt x="1830" y="2954"/>
                    <a:pt x="2142" y="2861"/>
                    <a:pt x="2396" y="2681"/>
                  </a:cubicBezTo>
                  <a:cubicBezTo>
                    <a:pt x="2396" y="2681"/>
                    <a:pt x="2583" y="1752"/>
                    <a:pt x="3971" y="1752"/>
                  </a:cubicBezTo>
                  <a:cubicBezTo>
                    <a:pt x="4185" y="1752"/>
                    <a:pt x="4426" y="1774"/>
                    <a:pt x="4700" y="1825"/>
                  </a:cubicBezTo>
                  <a:cubicBezTo>
                    <a:pt x="6757" y="2206"/>
                    <a:pt x="6283" y="2951"/>
                    <a:pt x="6283" y="2951"/>
                  </a:cubicBezTo>
                  <a:cubicBezTo>
                    <a:pt x="6727" y="2714"/>
                    <a:pt x="6887" y="2093"/>
                    <a:pt x="6668" y="1641"/>
                  </a:cubicBezTo>
                  <a:cubicBezTo>
                    <a:pt x="6462" y="1213"/>
                    <a:pt x="5980" y="957"/>
                    <a:pt x="5505" y="957"/>
                  </a:cubicBezTo>
                  <a:cubicBezTo>
                    <a:pt x="5478" y="957"/>
                    <a:pt x="5450" y="958"/>
                    <a:pt x="5422" y="960"/>
                  </a:cubicBezTo>
                  <a:cubicBezTo>
                    <a:pt x="5303" y="967"/>
                    <a:pt x="5180" y="988"/>
                    <a:pt x="5062" y="988"/>
                  </a:cubicBezTo>
                  <a:cubicBezTo>
                    <a:pt x="4971" y="988"/>
                    <a:pt x="4883" y="976"/>
                    <a:pt x="4801" y="936"/>
                  </a:cubicBezTo>
                  <a:cubicBezTo>
                    <a:pt x="4587" y="834"/>
                    <a:pt x="4497" y="584"/>
                    <a:pt x="4348" y="399"/>
                  </a:cubicBezTo>
                  <a:cubicBezTo>
                    <a:pt x="4167" y="173"/>
                    <a:pt x="3877" y="52"/>
                    <a:pt x="3588" y="52"/>
                  </a:cubicBezTo>
                  <a:cubicBezTo>
                    <a:pt x="3396" y="52"/>
                    <a:pt x="3205" y="105"/>
                    <a:pt x="3048" y="217"/>
                  </a:cubicBezTo>
                  <a:cubicBezTo>
                    <a:pt x="2840" y="364"/>
                    <a:pt x="2650" y="608"/>
                    <a:pt x="2406" y="608"/>
                  </a:cubicBezTo>
                  <a:cubicBezTo>
                    <a:pt x="2388" y="608"/>
                    <a:pt x="2369" y="607"/>
                    <a:pt x="2350" y="604"/>
                  </a:cubicBezTo>
                  <a:cubicBezTo>
                    <a:pt x="2107" y="568"/>
                    <a:pt x="1980" y="299"/>
                    <a:pt x="1786" y="148"/>
                  </a:cubicBezTo>
                  <a:cubicBezTo>
                    <a:pt x="1655" y="45"/>
                    <a:pt x="1494" y="1"/>
                    <a:pt x="1328" y="1"/>
                  </a:cubicBez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23;p34">
              <a:extLst>
                <a:ext uri="{FF2B5EF4-FFF2-40B4-BE49-F238E27FC236}">
                  <a16:creationId xmlns:a16="http://schemas.microsoft.com/office/drawing/2014/main" id="{6F83F8EE-8A38-20C0-2F30-E09A84746D1C}"/>
                </a:ext>
              </a:extLst>
            </p:cNvPr>
            <p:cNvSpPr/>
            <p:nvPr/>
          </p:nvSpPr>
          <p:spPr>
            <a:xfrm>
              <a:off x="8815400" y="4723525"/>
              <a:ext cx="355075" cy="515850"/>
            </a:xfrm>
            <a:custGeom>
              <a:avLst/>
              <a:gdLst/>
              <a:ahLst/>
              <a:cxnLst/>
              <a:rect l="l" t="t" r="r" b="b"/>
              <a:pathLst>
                <a:path w="14203" h="20634" extrusionOk="0">
                  <a:moveTo>
                    <a:pt x="5257" y="1"/>
                  </a:moveTo>
                  <a:cubicBezTo>
                    <a:pt x="4571" y="1"/>
                    <a:pt x="3997" y="15"/>
                    <a:pt x="3821" y="59"/>
                  </a:cubicBezTo>
                  <a:cubicBezTo>
                    <a:pt x="3429" y="157"/>
                    <a:pt x="1249" y="2734"/>
                    <a:pt x="324" y="6296"/>
                  </a:cubicBezTo>
                  <a:cubicBezTo>
                    <a:pt x="1" y="7538"/>
                    <a:pt x="90" y="8934"/>
                    <a:pt x="90" y="10357"/>
                  </a:cubicBezTo>
                  <a:cubicBezTo>
                    <a:pt x="90" y="16096"/>
                    <a:pt x="492" y="20245"/>
                    <a:pt x="492" y="20245"/>
                  </a:cubicBezTo>
                  <a:lnTo>
                    <a:pt x="14203" y="20633"/>
                  </a:lnTo>
                  <a:lnTo>
                    <a:pt x="12700" y="549"/>
                  </a:lnTo>
                  <a:cubicBezTo>
                    <a:pt x="12700" y="549"/>
                    <a:pt x="10965" y="115"/>
                    <a:pt x="8452" y="59"/>
                  </a:cubicBezTo>
                  <a:cubicBezTo>
                    <a:pt x="8452" y="59"/>
                    <a:pt x="6629" y="1"/>
                    <a:pt x="52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4;p34">
              <a:extLst>
                <a:ext uri="{FF2B5EF4-FFF2-40B4-BE49-F238E27FC236}">
                  <a16:creationId xmlns:a16="http://schemas.microsoft.com/office/drawing/2014/main" id="{2F8EDCE3-DF3B-88DF-0DF1-548B2B4111CB}"/>
                </a:ext>
              </a:extLst>
            </p:cNvPr>
            <p:cNvSpPr/>
            <p:nvPr/>
          </p:nvSpPr>
          <p:spPr>
            <a:xfrm>
              <a:off x="9127475" y="4735350"/>
              <a:ext cx="171050" cy="301125"/>
            </a:xfrm>
            <a:custGeom>
              <a:avLst/>
              <a:gdLst/>
              <a:ahLst/>
              <a:cxnLst/>
              <a:rect l="l" t="t" r="r" b="b"/>
              <a:pathLst>
                <a:path w="6842" h="12045" extrusionOk="0">
                  <a:moveTo>
                    <a:pt x="0" y="1"/>
                  </a:moveTo>
                  <a:lnTo>
                    <a:pt x="657" y="12044"/>
                  </a:lnTo>
                  <a:cubicBezTo>
                    <a:pt x="6064" y="12044"/>
                    <a:pt x="6841" y="11858"/>
                    <a:pt x="6841" y="11858"/>
                  </a:cubicBezTo>
                  <a:cubicBezTo>
                    <a:pt x="6631" y="97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5;p34">
              <a:extLst>
                <a:ext uri="{FF2B5EF4-FFF2-40B4-BE49-F238E27FC236}">
                  <a16:creationId xmlns:a16="http://schemas.microsoft.com/office/drawing/2014/main" id="{444EFBAA-B304-ADCF-3AF8-934EFBA9C677}"/>
                </a:ext>
              </a:extLst>
            </p:cNvPr>
            <p:cNvSpPr/>
            <p:nvPr/>
          </p:nvSpPr>
          <p:spPr>
            <a:xfrm>
              <a:off x="8717150" y="4725000"/>
              <a:ext cx="193800" cy="230275"/>
            </a:xfrm>
            <a:custGeom>
              <a:avLst/>
              <a:gdLst/>
              <a:ahLst/>
              <a:cxnLst/>
              <a:rect l="l" t="t" r="r" b="b"/>
              <a:pathLst>
                <a:path w="7752" h="9211" extrusionOk="0">
                  <a:moveTo>
                    <a:pt x="7751" y="0"/>
                  </a:moveTo>
                  <a:lnTo>
                    <a:pt x="7751" y="0"/>
                  </a:lnTo>
                  <a:cubicBezTo>
                    <a:pt x="7751" y="0"/>
                    <a:pt x="453" y="1016"/>
                    <a:pt x="1" y="9210"/>
                  </a:cubicBezTo>
                  <a:lnTo>
                    <a:pt x="5808" y="9182"/>
                  </a:lnTo>
                  <a:lnTo>
                    <a:pt x="7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6;p34">
              <a:extLst>
                <a:ext uri="{FF2B5EF4-FFF2-40B4-BE49-F238E27FC236}">
                  <a16:creationId xmlns:a16="http://schemas.microsoft.com/office/drawing/2014/main" id="{4F604095-2FE7-1770-D44F-4E7E3FFC1BEB}"/>
                </a:ext>
              </a:extLst>
            </p:cNvPr>
            <p:cNvSpPr/>
            <p:nvPr/>
          </p:nvSpPr>
          <p:spPr>
            <a:xfrm>
              <a:off x="8814875" y="4887300"/>
              <a:ext cx="4300" cy="153625"/>
            </a:xfrm>
            <a:custGeom>
              <a:avLst/>
              <a:gdLst/>
              <a:ahLst/>
              <a:cxnLst/>
              <a:rect l="l" t="t" r="r" b="b"/>
              <a:pathLst>
                <a:path w="172" h="6145" extrusionOk="0">
                  <a:moveTo>
                    <a:pt x="144" y="1"/>
                  </a:moveTo>
                  <a:cubicBezTo>
                    <a:pt x="135" y="1"/>
                    <a:pt x="122" y="86"/>
                    <a:pt x="106" y="240"/>
                  </a:cubicBezTo>
                  <a:cubicBezTo>
                    <a:pt x="91" y="396"/>
                    <a:pt x="74" y="620"/>
                    <a:pt x="59" y="898"/>
                  </a:cubicBezTo>
                  <a:cubicBezTo>
                    <a:pt x="26" y="1454"/>
                    <a:pt x="1" y="2223"/>
                    <a:pt x="2" y="3072"/>
                  </a:cubicBezTo>
                  <a:cubicBezTo>
                    <a:pt x="3" y="3922"/>
                    <a:pt x="31" y="4692"/>
                    <a:pt x="65" y="5247"/>
                  </a:cubicBezTo>
                  <a:cubicBezTo>
                    <a:pt x="82" y="5524"/>
                    <a:pt x="100" y="5750"/>
                    <a:pt x="115" y="5904"/>
                  </a:cubicBezTo>
                  <a:cubicBezTo>
                    <a:pt x="131" y="6060"/>
                    <a:pt x="144" y="6144"/>
                    <a:pt x="153" y="6144"/>
                  </a:cubicBezTo>
                  <a:cubicBezTo>
                    <a:pt x="172" y="6144"/>
                    <a:pt x="170" y="5800"/>
                    <a:pt x="160" y="5243"/>
                  </a:cubicBezTo>
                  <a:cubicBezTo>
                    <a:pt x="150" y="4688"/>
                    <a:pt x="137" y="3920"/>
                    <a:pt x="136" y="3072"/>
                  </a:cubicBezTo>
                  <a:cubicBezTo>
                    <a:pt x="135" y="2225"/>
                    <a:pt x="145" y="1458"/>
                    <a:pt x="153" y="901"/>
                  </a:cubicBezTo>
                  <a:cubicBezTo>
                    <a:pt x="161" y="346"/>
                    <a:pt x="163" y="2"/>
                    <a:pt x="144" y="1"/>
                  </a:cubicBezTo>
                  <a:cubicBezTo>
                    <a:pt x="144" y="1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27;p34">
              <a:extLst>
                <a:ext uri="{FF2B5EF4-FFF2-40B4-BE49-F238E27FC236}">
                  <a16:creationId xmlns:a16="http://schemas.microsoft.com/office/drawing/2014/main" id="{F4870134-E75B-1196-7AE4-39BDC5B4E53C}"/>
                </a:ext>
              </a:extLst>
            </p:cNvPr>
            <p:cNvSpPr/>
            <p:nvPr/>
          </p:nvSpPr>
          <p:spPr>
            <a:xfrm>
              <a:off x="9147025" y="4899075"/>
              <a:ext cx="15175" cy="175100"/>
            </a:xfrm>
            <a:custGeom>
              <a:avLst/>
              <a:gdLst/>
              <a:ahLst/>
              <a:cxnLst/>
              <a:rect l="l" t="t" r="r" b="b"/>
              <a:pathLst>
                <a:path w="607" h="7004" extrusionOk="0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3"/>
                    <a:pt x="89" y="1574"/>
                    <a:pt x="237" y="3508"/>
                  </a:cubicBezTo>
                  <a:cubicBezTo>
                    <a:pt x="383" y="5439"/>
                    <a:pt x="532" y="7004"/>
                    <a:pt x="570" y="7004"/>
                  </a:cubicBezTo>
                  <a:cubicBezTo>
                    <a:pt x="570" y="7004"/>
                    <a:pt x="570" y="7004"/>
                    <a:pt x="570" y="7004"/>
                  </a:cubicBezTo>
                  <a:cubicBezTo>
                    <a:pt x="607" y="7001"/>
                    <a:pt x="518" y="5432"/>
                    <a:pt x="370" y="3498"/>
                  </a:cubicBezTo>
                  <a:cubicBezTo>
                    <a:pt x="224" y="1565"/>
                    <a:pt x="75" y="0"/>
                    <a:pt x="3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28;p34">
              <a:extLst>
                <a:ext uri="{FF2B5EF4-FFF2-40B4-BE49-F238E27FC236}">
                  <a16:creationId xmlns:a16="http://schemas.microsoft.com/office/drawing/2014/main" id="{405B8AFD-FCDA-A251-2090-F58B7D9A9225}"/>
                </a:ext>
              </a:extLst>
            </p:cNvPr>
            <p:cNvSpPr/>
            <p:nvPr/>
          </p:nvSpPr>
          <p:spPr>
            <a:xfrm>
              <a:off x="8926225" y="4697225"/>
              <a:ext cx="152775" cy="130075"/>
            </a:xfrm>
            <a:custGeom>
              <a:avLst/>
              <a:gdLst/>
              <a:ahLst/>
              <a:cxnLst/>
              <a:rect l="l" t="t" r="r" b="b"/>
              <a:pathLst>
                <a:path w="6111" h="5203" extrusionOk="0">
                  <a:moveTo>
                    <a:pt x="6110" y="1"/>
                  </a:moveTo>
                  <a:cubicBezTo>
                    <a:pt x="4371" y="131"/>
                    <a:pt x="3358" y="2556"/>
                    <a:pt x="3358" y="2556"/>
                  </a:cubicBezTo>
                  <a:cubicBezTo>
                    <a:pt x="3110" y="513"/>
                    <a:pt x="420" y="277"/>
                    <a:pt x="420" y="277"/>
                  </a:cubicBezTo>
                  <a:lnTo>
                    <a:pt x="0" y="1747"/>
                  </a:lnTo>
                  <a:lnTo>
                    <a:pt x="2462" y="5203"/>
                  </a:lnTo>
                  <a:lnTo>
                    <a:pt x="4169" y="5203"/>
                  </a:lnTo>
                  <a:lnTo>
                    <a:pt x="6110" y="2753"/>
                  </a:lnTo>
                  <a:lnTo>
                    <a:pt x="61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29;p34">
              <a:extLst>
                <a:ext uri="{FF2B5EF4-FFF2-40B4-BE49-F238E27FC236}">
                  <a16:creationId xmlns:a16="http://schemas.microsoft.com/office/drawing/2014/main" id="{7E2DE923-D251-A01D-21B5-0B92E8B8212A}"/>
                </a:ext>
              </a:extLst>
            </p:cNvPr>
            <p:cNvSpPr/>
            <p:nvPr/>
          </p:nvSpPr>
          <p:spPr>
            <a:xfrm>
              <a:off x="9005125" y="4761875"/>
              <a:ext cx="3350" cy="471725"/>
            </a:xfrm>
            <a:custGeom>
              <a:avLst/>
              <a:gdLst/>
              <a:ahLst/>
              <a:cxnLst/>
              <a:rect l="l" t="t" r="r" b="b"/>
              <a:pathLst>
                <a:path w="134" h="18869" extrusionOk="0">
                  <a:moveTo>
                    <a:pt x="67" y="0"/>
                  </a:moveTo>
                  <a:cubicBezTo>
                    <a:pt x="30" y="0"/>
                    <a:pt x="0" y="4225"/>
                    <a:pt x="0" y="9434"/>
                  </a:cubicBezTo>
                  <a:cubicBezTo>
                    <a:pt x="0" y="14644"/>
                    <a:pt x="30" y="18868"/>
                    <a:pt x="67" y="18868"/>
                  </a:cubicBezTo>
                  <a:cubicBezTo>
                    <a:pt x="104" y="18868"/>
                    <a:pt x="133" y="14646"/>
                    <a:pt x="133" y="9434"/>
                  </a:cubicBezTo>
                  <a:cubicBezTo>
                    <a:pt x="133" y="4224"/>
                    <a:pt x="104" y="0"/>
                    <a:pt x="67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30;p34">
              <a:extLst>
                <a:ext uri="{FF2B5EF4-FFF2-40B4-BE49-F238E27FC236}">
                  <a16:creationId xmlns:a16="http://schemas.microsoft.com/office/drawing/2014/main" id="{0997294B-473E-D4B9-16FA-15777D2DBB89}"/>
                </a:ext>
              </a:extLst>
            </p:cNvPr>
            <p:cNvSpPr/>
            <p:nvPr/>
          </p:nvSpPr>
          <p:spPr>
            <a:xfrm>
              <a:off x="9019800" y="4891675"/>
              <a:ext cx="14850" cy="13925"/>
            </a:xfrm>
            <a:custGeom>
              <a:avLst/>
              <a:gdLst/>
              <a:ahLst/>
              <a:cxnLst/>
              <a:rect l="l" t="t" r="r" b="b"/>
              <a:pathLst>
                <a:path w="594" h="557" extrusionOk="0">
                  <a:moveTo>
                    <a:pt x="296" y="1"/>
                  </a:moveTo>
                  <a:cubicBezTo>
                    <a:pt x="214" y="1"/>
                    <a:pt x="169" y="46"/>
                    <a:pt x="179" y="54"/>
                  </a:cubicBezTo>
                  <a:cubicBezTo>
                    <a:pt x="187" y="72"/>
                    <a:pt x="263" y="47"/>
                    <a:pt x="352" y="105"/>
                  </a:cubicBezTo>
                  <a:cubicBezTo>
                    <a:pt x="394" y="133"/>
                    <a:pt x="435" y="184"/>
                    <a:pt x="444" y="239"/>
                  </a:cubicBezTo>
                  <a:cubicBezTo>
                    <a:pt x="454" y="293"/>
                    <a:pt x="422" y="358"/>
                    <a:pt x="361" y="395"/>
                  </a:cubicBezTo>
                  <a:cubicBezTo>
                    <a:pt x="327" y="416"/>
                    <a:pt x="291" y="426"/>
                    <a:pt x="258" y="426"/>
                  </a:cubicBezTo>
                  <a:cubicBezTo>
                    <a:pt x="230" y="426"/>
                    <a:pt x="203" y="418"/>
                    <a:pt x="183" y="403"/>
                  </a:cubicBezTo>
                  <a:cubicBezTo>
                    <a:pt x="135" y="372"/>
                    <a:pt x="108" y="313"/>
                    <a:pt x="102" y="262"/>
                  </a:cubicBezTo>
                  <a:cubicBezTo>
                    <a:pt x="87" y="157"/>
                    <a:pt x="144" y="100"/>
                    <a:pt x="131" y="84"/>
                  </a:cubicBezTo>
                  <a:cubicBezTo>
                    <a:pt x="130" y="82"/>
                    <a:pt x="128" y="81"/>
                    <a:pt x="124" y="81"/>
                  </a:cubicBezTo>
                  <a:cubicBezTo>
                    <a:pt x="100" y="81"/>
                    <a:pt x="18" y="130"/>
                    <a:pt x="7" y="264"/>
                  </a:cubicBezTo>
                  <a:cubicBezTo>
                    <a:pt x="1" y="355"/>
                    <a:pt x="38" y="444"/>
                    <a:pt x="108" y="502"/>
                  </a:cubicBezTo>
                  <a:cubicBezTo>
                    <a:pt x="152" y="539"/>
                    <a:pt x="209" y="557"/>
                    <a:pt x="268" y="557"/>
                  </a:cubicBezTo>
                  <a:cubicBezTo>
                    <a:pt x="325" y="557"/>
                    <a:pt x="384" y="540"/>
                    <a:pt x="432" y="509"/>
                  </a:cubicBezTo>
                  <a:cubicBezTo>
                    <a:pt x="530" y="449"/>
                    <a:pt x="594" y="323"/>
                    <a:pt x="565" y="214"/>
                  </a:cubicBezTo>
                  <a:cubicBezTo>
                    <a:pt x="543" y="127"/>
                    <a:pt x="479" y="54"/>
                    <a:pt x="394" y="20"/>
                  </a:cubicBezTo>
                  <a:cubicBezTo>
                    <a:pt x="357" y="6"/>
                    <a:pt x="325" y="1"/>
                    <a:pt x="29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31;p34">
              <a:extLst>
                <a:ext uri="{FF2B5EF4-FFF2-40B4-BE49-F238E27FC236}">
                  <a16:creationId xmlns:a16="http://schemas.microsoft.com/office/drawing/2014/main" id="{8A9A429F-5939-F2D9-D398-A758C6167617}"/>
                </a:ext>
              </a:extLst>
            </p:cNvPr>
            <p:cNvSpPr/>
            <p:nvPr/>
          </p:nvSpPr>
          <p:spPr>
            <a:xfrm>
              <a:off x="9019800" y="5024675"/>
              <a:ext cx="14850" cy="13925"/>
            </a:xfrm>
            <a:custGeom>
              <a:avLst/>
              <a:gdLst/>
              <a:ahLst/>
              <a:cxnLst/>
              <a:rect l="l" t="t" r="r" b="b"/>
              <a:pathLst>
                <a:path w="594" h="557" extrusionOk="0">
                  <a:moveTo>
                    <a:pt x="295" y="1"/>
                  </a:moveTo>
                  <a:cubicBezTo>
                    <a:pt x="213" y="1"/>
                    <a:pt x="169" y="46"/>
                    <a:pt x="179" y="54"/>
                  </a:cubicBezTo>
                  <a:cubicBezTo>
                    <a:pt x="187" y="72"/>
                    <a:pt x="263" y="46"/>
                    <a:pt x="352" y="105"/>
                  </a:cubicBezTo>
                  <a:cubicBezTo>
                    <a:pt x="394" y="133"/>
                    <a:pt x="435" y="184"/>
                    <a:pt x="444" y="238"/>
                  </a:cubicBezTo>
                  <a:cubicBezTo>
                    <a:pt x="454" y="293"/>
                    <a:pt x="422" y="357"/>
                    <a:pt x="361" y="395"/>
                  </a:cubicBezTo>
                  <a:cubicBezTo>
                    <a:pt x="327" y="415"/>
                    <a:pt x="291" y="425"/>
                    <a:pt x="258" y="425"/>
                  </a:cubicBezTo>
                  <a:cubicBezTo>
                    <a:pt x="230" y="425"/>
                    <a:pt x="203" y="418"/>
                    <a:pt x="183" y="403"/>
                  </a:cubicBezTo>
                  <a:cubicBezTo>
                    <a:pt x="135" y="372"/>
                    <a:pt x="108" y="313"/>
                    <a:pt x="102" y="262"/>
                  </a:cubicBezTo>
                  <a:cubicBezTo>
                    <a:pt x="87" y="156"/>
                    <a:pt x="144" y="99"/>
                    <a:pt x="131" y="84"/>
                  </a:cubicBezTo>
                  <a:cubicBezTo>
                    <a:pt x="130" y="82"/>
                    <a:pt x="128" y="80"/>
                    <a:pt x="124" y="80"/>
                  </a:cubicBezTo>
                  <a:cubicBezTo>
                    <a:pt x="100" y="80"/>
                    <a:pt x="18" y="130"/>
                    <a:pt x="7" y="264"/>
                  </a:cubicBezTo>
                  <a:cubicBezTo>
                    <a:pt x="1" y="355"/>
                    <a:pt x="38" y="444"/>
                    <a:pt x="108" y="501"/>
                  </a:cubicBezTo>
                  <a:cubicBezTo>
                    <a:pt x="152" y="539"/>
                    <a:pt x="209" y="556"/>
                    <a:pt x="268" y="556"/>
                  </a:cubicBezTo>
                  <a:cubicBezTo>
                    <a:pt x="325" y="556"/>
                    <a:pt x="384" y="540"/>
                    <a:pt x="432" y="508"/>
                  </a:cubicBezTo>
                  <a:cubicBezTo>
                    <a:pt x="530" y="448"/>
                    <a:pt x="594" y="323"/>
                    <a:pt x="565" y="215"/>
                  </a:cubicBezTo>
                  <a:cubicBezTo>
                    <a:pt x="543" y="126"/>
                    <a:pt x="479" y="54"/>
                    <a:pt x="394" y="21"/>
                  </a:cubicBezTo>
                  <a:cubicBezTo>
                    <a:pt x="357" y="6"/>
                    <a:pt x="324" y="1"/>
                    <a:pt x="295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32;p34">
              <a:extLst>
                <a:ext uri="{FF2B5EF4-FFF2-40B4-BE49-F238E27FC236}">
                  <a16:creationId xmlns:a16="http://schemas.microsoft.com/office/drawing/2014/main" id="{6C0B20B9-442E-E502-B58A-18889A259311}"/>
                </a:ext>
              </a:extLst>
            </p:cNvPr>
            <p:cNvSpPr/>
            <p:nvPr/>
          </p:nvSpPr>
          <p:spPr>
            <a:xfrm>
              <a:off x="9019800" y="5157675"/>
              <a:ext cx="14850" cy="13925"/>
            </a:xfrm>
            <a:custGeom>
              <a:avLst/>
              <a:gdLst/>
              <a:ahLst/>
              <a:cxnLst/>
              <a:rect l="l" t="t" r="r" b="b"/>
              <a:pathLst>
                <a:path w="594" h="557" extrusionOk="0">
                  <a:moveTo>
                    <a:pt x="295" y="0"/>
                  </a:moveTo>
                  <a:cubicBezTo>
                    <a:pt x="213" y="0"/>
                    <a:pt x="169" y="45"/>
                    <a:pt x="179" y="53"/>
                  </a:cubicBezTo>
                  <a:cubicBezTo>
                    <a:pt x="187" y="71"/>
                    <a:pt x="263" y="46"/>
                    <a:pt x="352" y="105"/>
                  </a:cubicBezTo>
                  <a:cubicBezTo>
                    <a:pt x="394" y="132"/>
                    <a:pt x="435" y="183"/>
                    <a:pt x="444" y="238"/>
                  </a:cubicBezTo>
                  <a:cubicBezTo>
                    <a:pt x="454" y="292"/>
                    <a:pt x="422" y="357"/>
                    <a:pt x="361" y="394"/>
                  </a:cubicBezTo>
                  <a:cubicBezTo>
                    <a:pt x="327" y="415"/>
                    <a:pt x="291" y="425"/>
                    <a:pt x="258" y="425"/>
                  </a:cubicBezTo>
                  <a:cubicBezTo>
                    <a:pt x="229" y="425"/>
                    <a:pt x="203" y="418"/>
                    <a:pt x="183" y="402"/>
                  </a:cubicBezTo>
                  <a:cubicBezTo>
                    <a:pt x="135" y="371"/>
                    <a:pt x="108" y="312"/>
                    <a:pt x="102" y="261"/>
                  </a:cubicBezTo>
                  <a:cubicBezTo>
                    <a:pt x="87" y="156"/>
                    <a:pt x="144" y="99"/>
                    <a:pt x="131" y="85"/>
                  </a:cubicBezTo>
                  <a:cubicBezTo>
                    <a:pt x="130" y="82"/>
                    <a:pt x="128" y="81"/>
                    <a:pt x="124" y="81"/>
                  </a:cubicBezTo>
                  <a:cubicBezTo>
                    <a:pt x="99" y="81"/>
                    <a:pt x="18" y="131"/>
                    <a:pt x="7" y="263"/>
                  </a:cubicBezTo>
                  <a:cubicBezTo>
                    <a:pt x="1" y="354"/>
                    <a:pt x="38" y="443"/>
                    <a:pt x="108" y="502"/>
                  </a:cubicBezTo>
                  <a:cubicBezTo>
                    <a:pt x="152" y="539"/>
                    <a:pt x="209" y="556"/>
                    <a:pt x="268" y="556"/>
                  </a:cubicBezTo>
                  <a:cubicBezTo>
                    <a:pt x="325" y="556"/>
                    <a:pt x="383" y="539"/>
                    <a:pt x="432" y="508"/>
                  </a:cubicBezTo>
                  <a:cubicBezTo>
                    <a:pt x="530" y="448"/>
                    <a:pt x="594" y="322"/>
                    <a:pt x="565" y="214"/>
                  </a:cubicBezTo>
                  <a:cubicBezTo>
                    <a:pt x="543" y="126"/>
                    <a:pt x="479" y="53"/>
                    <a:pt x="394" y="20"/>
                  </a:cubicBezTo>
                  <a:cubicBezTo>
                    <a:pt x="357" y="6"/>
                    <a:pt x="324" y="0"/>
                    <a:pt x="295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33;p34">
              <a:extLst>
                <a:ext uri="{FF2B5EF4-FFF2-40B4-BE49-F238E27FC236}">
                  <a16:creationId xmlns:a16="http://schemas.microsoft.com/office/drawing/2014/main" id="{949BB5A1-2BAA-D98E-B73B-3040DB4E26DD}"/>
                </a:ext>
              </a:extLst>
            </p:cNvPr>
            <p:cNvSpPr/>
            <p:nvPr/>
          </p:nvSpPr>
          <p:spPr>
            <a:xfrm>
              <a:off x="9031700" y="4728100"/>
              <a:ext cx="53900" cy="44925"/>
            </a:xfrm>
            <a:custGeom>
              <a:avLst/>
              <a:gdLst/>
              <a:ahLst/>
              <a:cxnLst/>
              <a:rect l="l" t="t" r="r" b="b"/>
              <a:pathLst>
                <a:path w="2156" h="1797" extrusionOk="0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0" y="5"/>
                    <a:pt x="41" y="201"/>
                    <a:pt x="141" y="513"/>
                  </a:cubicBezTo>
                  <a:cubicBezTo>
                    <a:pt x="274" y="924"/>
                    <a:pt x="438" y="1324"/>
                    <a:pt x="629" y="1712"/>
                  </a:cubicBezTo>
                  <a:lnTo>
                    <a:pt x="670" y="1796"/>
                  </a:lnTo>
                  <a:lnTo>
                    <a:pt x="735" y="1730"/>
                  </a:lnTo>
                  <a:lnTo>
                    <a:pt x="872" y="1592"/>
                  </a:lnTo>
                  <a:cubicBezTo>
                    <a:pt x="1204" y="1252"/>
                    <a:pt x="1517" y="896"/>
                    <a:pt x="1810" y="522"/>
                  </a:cubicBezTo>
                  <a:cubicBezTo>
                    <a:pt x="2033" y="234"/>
                    <a:pt x="2156" y="45"/>
                    <a:pt x="2142" y="34"/>
                  </a:cubicBezTo>
                  <a:cubicBezTo>
                    <a:pt x="2142" y="34"/>
                    <a:pt x="2141" y="33"/>
                    <a:pt x="2140" y="33"/>
                  </a:cubicBezTo>
                  <a:cubicBezTo>
                    <a:pt x="2116" y="33"/>
                    <a:pt x="1969" y="200"/>
                    <a:pt x="1737" y="462"/>
                  </a:cubicBezTo>
                  <a:cubicBezTo>
                    <a:pt x="1496" y="733"/>
                    <a:pt x="1161" y="1103"/>
                    <a:pt x="775" y="1499"/>
                  </a:cubicBezTo>
                  <a:lnTo>
                    <a:pt x="706" y="1570"/>
                  </a:lnTo>
                  <a:lnTo>
                    <a:pt x="706" y="1570"/>
                  </a:lnTo>
                  <a:cubicBezTo>
                    <a:pt x="283" y="707"/>
                    <a:pt x="55" y="1"/>
                    <a:pt x="16" y="1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34;p34">
              <a:extLst>
                <a:ext uri="{FF2B5EF4-FFF2-40B4-BE49-F238E27FC236}">
                  <a16:creationId xmlns:a16="http://schemas.microsoft.com/office/drawing/2014/main" id="{BBF8DFC6-40E9-5903-5FA9-2BF304D19DEE}"/>
                </a:ext>
              </a:extLst>
            </p:cNvPr>
            <p:cNvSpPr/>
            <p:nvPr/>
          </p:nvSpPr>
          <p:spPr>
            <a:xfrm>
              <a:off x="8928900" y="4729150"/>
              <a:ext cx="64250" cy="48775"/>
            </a:xfrm>
            <a:custGeom>
              <a:avLst/>
              <a:gdLst/>
              <a:ahLst/>
              <a:cxnLst/>
              <a:rect l="l" t="t" r="r" b="b"/>
              <a:pathLst>
                <a:path w="2570" h="1951" extrusionOk="0">
                  <a:moveTo>
                    <a:pt x="2552" y="0"/>
                  </a:moveTo>
                  <a:cubicBezTo>
                    <a:pt x="2530" y="0"/>
                    <a:pt x="2385" y="197"/>
                    <a:pt x="2165" y="515"/>
                  </a:cubicBezTo>
                  <a:cubicBezTo>
                    <a:pt x="1950" y="828"/>
                    <a:pt x="1662" y="1261"/>
                    <a:pt x="1349" y="1744"/>
                  </a:cubicBezTo>
                  <a:lnTo>
                    <a:pt x="1349" y="1744"/>
                  </a:lnTo>
                  <a:cubicBezTo>
                    <a:pt x="997" y="1408"/>
                    <a:pt x="677" y="1040"/>
                    <a:pt x="392" y="645"/>
                  </a:cubicBezTo>
                  <a:cubicBezTo>
                    <a:pt x="166" y="332"/>
                    <a:pt x="40" y="125"/>
                    <a:pt x="17" y="125"/>
                  </a:cubicBezTo>
                  <a:cubicBezTo>
                    <a:pt x="16" y="125"/>
                    <a:pt x="16" y="125"/>
                    <a:pt x="15" y="125"/>
                  </a:cubicBezTo>
                  <a:cubicBezTo>
                    <a:pt x="1" y="132"/>
                    <a:pt x="100" y="361"/>
                    <a:pt x="314" y="698"/>
                  </a:cubicBezTo>
                  <a:cubicBezTo>
                    <a:pt x="527" y="1036"/>
                    <a:pt x="867" y="1479"/>
                    <a:pt x="1316" y="1897"/>
                  </a:cubicBezTo>
                  <a:lnTo>
                    <a:pt x="1375" y="1951"/>
                  </a:lnTo>
                  <a:lnTo>
                    <a:pt x="1418" y="1884"/>
                  </a:lnTo>
                  <a:lnTo>
                    <a:pt x="1419" y="1882"/>
                  </a:lnTo>
                  <a:cubicBezTo>
                    <a:pt x="1748" y="1372"/>
                    <a:pt x="2040" y="907"/>
                    <a:pt x="2245" y="566"/>
                  </a:cubicBezTo>
                  <a:cubicBezTo>
                    <a:pt x="2451" y="226"/>
                    <a:pt x="2569" y="11"/>
                    <a:pt x="2554" y="1"/>
                  </a:cubicBezTo>
                  <a:cubicBezTo>
                    <a:pt x="2554" y="1"/>
                    <a:pt x="2553" y="0"/>
                    <a:pt x="2552" y="0"/>
                  </a:cubicBezTo>
                  <a:close/>
                </a:path>
              </a:pathLst>
            </a:custGeom>
            <a:solidFill>
              <a:srgbClr val="1D223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435;p34">
              <a:extLst>
                <a:ext uri="{FF2B5EF4-FFF2-40B4-BE49-F238E27FC236}">
                  <a16:creationId xmlns:a16="http://schemas.microsoft.com/office/drawing/2014/main" id="{920A6A0D-C066-26F0-560F-2139E89777EB}"/>
                </a:ext>
              </a:extLst>
            </p:cNvPr>
            <p:cNvSpPr/>
            <p:nvPr/>
          </p:nvSpPr>
          <p:spPr>
            <a:xfrm>
              <a:off x="8967625" y="4754650"/>
              <a:ext cx="39175" cy="40325"/>
            </a:xfrm>
            <a:custGeom>
              <a:avLst/>
              <a:gdLst/>
              <a:ahLst/>
              <a:cxnLst/>
              <a:rect l="l" t="t" r="r" b="b"/>
              <a:pathLst>
                <a:path w="1567" h="1613" extrusionOk="0">
                  <a:moveTo>
                    <a:pt x="346" y="0"/>
                  </a:moveTo>
                  <a:lnTo>
                    <a:pt x="1" y="535"/>
                  </a:lnTo>
                  <a:lnTo>
                    <a:pt x="1197" y="1613"/>
                  </a:lnTo>
                  <a:lnTo>
                    <a:pt x="1567" y="96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436;p34">
              <a:extLst>
                <a:ext uri="{FF2B5EF4-FFF2-40B4-BE49-F238E27FC236}">
                  <a16:creationId xmlns:a16="http://schemas.microsoft.com/office/drawing/2014/main" id="{327FE4C4-9F81-CE9C-05F8-7BEF7D31910B}"/>
                </a:ext>
              </a:extLst>
            </p:cNvPr>
            <p:cNvSpPr/>
            <p:nvPr/>
          </p:nvSpPr>
          <p:spPr>
            <a:xfrm>
              <a:off x="8990050" y="4772500"/>
              <a:ext cx="36800" cy="41025"/>
            </a:xfrm>
            <a:custGeom>
              <a:avLst/>
              <a:gdLst/>
              <a:ahLst/>
              <a:cxnLst/>
              <a:rect l="l" t="t" r="r" b="b"/>
              <a:pathLst>
                <a:path w="1472" h="1641" extrusionOk="0">
                  <a:moveTo>
                    <a:pt x="353" y="0"/>
                  </a:moveTo>
                  <a:lnTo>
                    <a:pt x="0" y="701"/>
                  </a:lnTo>
                  <a:lnTo>
                    <a:pt x="353" y="1641"/>
                  </a:lnTo>
                  <a:lnTo>
                    <a:pt x="1049" y="1641"/>
                  </a:lnTo>
                  <a:lnTo>
                    <a:pt x="1472" y="810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437;p34">
              <a:extLst>
                <a:ext uri="{FF2B5EF4-FFF2-40B4-BE49-F238E27FC236}">
                  <a16:creationId xmlns:a16="http://schemas.microsoft.com/office/drawing/2014/main" id="{8B8013D2-EA3F-F28C-D2F1-E76AF6DA0A42}"/>
                </a:ext>
              </a:extLst>
            </p:cNvPr>
            <p:cNvSpPr/>
            <p:nvPr/>
          </p:nvSpPr>
          <p:spPr>
            <a:xfrm>
              <a:off x="9017600" y="4752225"/>
              <a:ext cx="28300" cy="32100"/>
            </a:xfrm>
            <a:custGeom>
              <a:avLst/>
              <a:gdLst/>
              <a:ahLst/>
              <a:cxnLst/>
              <a:rect l="l" t="t" r="r" b="b"/>
              <a:pathLst>
                <a:path w="1132" h="1284" extrusionOk="0">
                  <a:moveTo>
                    <a:pt x="928" y="1"/>
                  </a:moveTo>
                  <a:lnTo>
                    <a:pt x="1" y="811"/>
                  </a:lnTo>
                  <a:lnTo>
                    <a:pt x="216" y="1283"/>
                  </a:lnTo>
                  <a:lnTo>
                    <a:pt x="1132" y="465"/>
                  </a:lnTo>
                  <a:lnTo>
                    <a:pt x="928" y="1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438;p34">
              <a:extLst>
                <a:ext uri="{FF2B5EF4-FFF2-40B4-BE49-F238E27FC236}">
                  <a16:creationId xmlns:a16="http://schemas.microsoft.com/office/drawing/2014/main" id="{EEF4EBD6-BBB9-521D-226B-63AF06430F74}"/>
                </a:ext>
              </a:extLst>
            </p:cNvPr>
            <p:cNvSpPr/>
            <p:nvPr/>
          </p:nvSpPr>
          <p:spPr>
            <a:xfrm>
              <a:off x="8961000" y="4813500"/>
              <a:ext cx="84900" cy="342025"/>
            </a:xfrm>
            <a:custGeom>
              <a:avLst/>
              <a:gdLst/>
              <a:ahLst/>
              <a:cxnLst/>
              <a:rect l="l" t="t" r="r" b="b"/>
              <a:pathLst>
                <a:path w="3396" h="13681" extrusionOk="0">
                  <a:moveTo>
                    <a:pt x="1515" y="1"/>
                  </a:moveTo>
                  <a:lnTo>
                    <a:pt x="1" y="10427"/>
                  </a:lnTo>
                  <a:lnTo>
                    <a:pt x="1515" y="13681"/>
                  </a:lnTo>
                  <a:lnTo>
                    <a:pt x="3396" y="10207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5B05E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439;p34">
              <a:extLst>
                <a:ext uri="{FF2B5EF4-FFF2-40B4-BE49-F238E27FC236}">
                  <a16:creationId xmlns:a16="http://schemas.microsoft.com/office/drawing/2014/main" id="{F68BB5E9-25F5-B3B1-4849-2FB4AC096B6F}"/>
                </a:ext>
              </a:extLst>
            </p:cNvPr>
            <p:cNvSpPr/>
            <p:nvPr/>
          </p:nvSpPr>
          <p:spPr>
            <a:xfrm>
              <a:off x="8999150" y="4813750"/>
              <a:ext cx="17075" cy="3400"/>
            </a:xfrm>
            <a:custGeom>
              <a:avLst/>
              <a:gdLst/>
              <a:ahLst/>
              <a:cxnLst/>
              <a:rect l="l" t="t" r="r" b="b"/>
              <a:pathLst>
                <a:path w="683" h="136" extrusionOk="0">
                  <a:moveTo>
                    <a:pt x="341" y="1"/>
                  </a:moveTo>
                  <a:cubicBezTo>
                    <a:pt x="153" y="1"/>
                    <a:pt x="0" y="31"/>
                    <a:pt x="0" y="68"/>
                  </a:cubicBezTo>
                  <a:cubicBezTo>
                    <a:pt x="0" y="105"/>
                    <a:pt x="153" y="135"/>
                    <a:pt x="341" y="135"/>
                  </a:cubicBezTo>
                  <a:cubicBezTo>
                    <a:pt x="530" y="135"/>
                    <a:pt x="682" y="105"/>
                    <a:pt x="682" y="68"/>
                  </a:cubicBezTo>
                  <a:cubicBezTo>
                    <a:pt x="682" y="32"/>
                    <a:pt x="530" y="1"/>
                    <a:pt x="341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440;p34">
              <a:extLst>
                <a:ext uri="{FF2B5EF4-FFF2-40B4-BE49-F238E27FC236}">
                  <a16:creationId xmlns:a16="http://schemas.microsoft.com/office/drawing/2014/main" id="{A4E5BC94-193B-8E46-BF80-E19A41D3AD7A}"/>
                </a:ext>
              </a:extLst>
            </p:cNvPr>
            <p:cNvSpPr/>
            <p:nvPr/>
          </p:nvSpPr>
          <p:spPr>
            <a:xfrm>
              <a:off x="8989450" y="4773075"/>
              <a:ext cx="11100" cy="17275"/>
            </a:xfrm>
            <a:custGeom>
              <a:avLst/>
              <a:gdLst/>
              <a:ahLst/>
              <a:cxnLst/>
              <a:rect l="l" t="t" r="r" b="b"/>
              <a:pathLst>
                <a:path w="444" h="691" extrusionOk="0">
                  <a:moveTo>
                    <a:pt x="407" y="0"/>
                  </a:moveTo>
                  <a:cubicBezTo>
                    <a:pt x="366" y="0"/>
                    <a:pt x="243" y="121"/>
                    <a:pt x="143" y="301"/>
                  </a:cubicBezTo>
                  <a:cubicBezTo>
                    <a:pt x="35" y="496"/>
                    <a:pt x="1" y="677"/>
                    <a:pt x="35" y="689"/>
                  </a:cubicBezTo>
                  <a:cubicBezTo>
                    <a:pt x="37" y="690"/>
                    <a:pt x="38" y="690"/>
                    <a:pt x="40" y="690"/>
                  </a:cubicBezTo>
                  <a:cubicBezTo>
                    <a:pt x="78" y="690"/>
                    <a:pt x="162" y="544"/>
                    <a:pt x="261" y="366"/>
                  </a:cubicBezTo>
                  <a:cubicBezTo>
                    <a:pt x="363" y="180"/>
                    <a:pt x="444" y="25"/>
                    <a:pt x="416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441;p34">
              <a:extLst>
                <a:ext uri="{FF2B5EF4-FFF2-40B4-BE49-F238E27FC236}">
                  <a16:creationId xmlns:a16="http://schemas.microsoft.com/office/drawing/2014/main" id="{733BD813-CFCB-3BBC-7036-7EA34F6AB14F}"/>
                </a:ext>
              </a:extLst>
            </p:cNvPr>
            <p:cNvSpPr/>
            <p:nvPr/>
          </p:nvSpPr>
          <p:spPr>
            <a:xfrm>
              <a:off x="9016700" y="4772650"/>
              <a:ext cx="10700" cy="19100"/>
            </a:xfrm>
            <a:custGeom>
              <a:avLst/>
              <a:gdLst/>
              <a:ahLst/>
              <a:cxnLst/>
              <a:rect l="l" t="t" r="r" b="b"/>
              <a:pathLst>
                <a:path w="428" h="764" extrusionOk="0">
                  <a:moveTo>
                    <a:pt x="39" y="0"/>
                  </a:moveTo>
                  <a:cubicBezTo>
                    <a:pt x="38" y="0"/>
                    <a:pt x="36" y="0"/>
                    <a:pt x="35" y="1"/>
                  </a:cubicBezTo>
                  <a:cubicBezTo>
                    <a:pt x="0" y="14"/>
                    <a:pt x="54" y="199"/>
                    <a:pt x="154" y="410"/>
                  </a:cubicBezTo>
                  <a:cubicBezTo>
                    <a:pt x="250" y="612"/>
                    <a:pt x="352" y="763"/>
                    <a:pt x="389" y="763"/>
                  </a:cubicBezTo>
                  <a:cubicBezTo>
                    <a:pt x="391" y="763"/>
                    <a:pt x="393" y="763"/>
                    <a:pt x="395" y="762"/>
                  </a:cubicBezTo>
                  <a:cubicBezTo>
                    <a:pt x="428" y="744"/>
                    <a:pt x="373" y="561"/>
                    <a:pt x="275" y="352"/>
                  </a:cubicBezTo>
                  <a:cubicBezTo>
                    <a:pt x="180" y="152"/>
                    <a:pt x="77" y="0"/>
                    <a:pt x="39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442;p34">
              <a:extLst>
                <a:ext uri="{FF2B5EF4-FFF2-40B4-BE49-F238E27FC236}">
                  <a16:creationId xmlns:a16="http://schemas.microsoft.com/office/drawing/2014/main" id="{1230EFFC-B975-E2C2-BFE8-E6F41E4E64E6}"/>
                </a:ext>
              </a:extLst>
            </p:cNvPr>
            <p:cNvSpPr/>
            <p:nvPr/>
          </p:nvSpPr>
          <p:spPr>
            <a:xfrm>
              <a:off x="8994875" y="4778650"/>
              <a:ext cx="25975" cy="25875"/>
            </a:xfrm>
            <a:custGeom>
              <a:avLst/>
              <a:gdLst/>
              <a:ahLst/>
              <a:cxnLst/>
              <a:rect l="l" t="t" r="r" b="b"/>
              <a:pathLst>
                <a:path w="1039" h="1035" extrusionOk="0">
                  <a:moveTo>
                    <a:pt x="1007" y="1"/>
                  </a:moveTo>
                  <a:cubicBezTo>
                    <a:pt x="959" y="1"/>
                    <a:pt x="730" y="203"/>
                    <a:pt x="472" y="472"/>
                  </a:cubicBezTo>
                  <a:cubicBezTo>
                    <a:pt x="199" y="756"/>
                    <a:pt x="0" y="1008"/>
                    <a:pt x="28" y="1033"/>
                  </a:cubicBezTo>
                  <a:cubicBezTo>
                    <a:pt x="30" y="1034"/>
                    <a:pt x="32" y="1035"/>
                    <a:pt x="34" y="1035"/>
                  </a:cubicBezTo>
                  <a:cubicBezTo>
                    <a:pt x="82" y="1035"/>
                    <a:pt x="311" y="832"/>
                    <a:pt x="569" y="564"/>
                  </a:cubicBezTo>
                  <a:cubicBezTo>
                    <a:pt x="840" y="281"/>
                    <a:pt x="1039" y="30"/>
                    <a:pt x="1013" y="3"/>
                  </a:cubicBezTo>
                  <a:cubicBezTo>
                    <a:pt x="1012" y="2"/>
                    <a:pt x="1009" y="1"/>
                    <a:pt x="1007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443;p34">
              <a:extLst>
                <a:ext uri="{FF2B5EF4-FFF2-40B4-BE49-F238E27FC236}">
                  <a16:creationId xmlns:a16="http://schemas.microsoft.com/office/drawing/2014/main" id="{E2E6598D-6554-F22D-ADA8-50AB45630DD0}"/>
                </a:ext>
              </a:extLst>
            </p:cNvPr>
            <p:cNvSpPr/>
            <p:nvPr/>
          </p:nvSpPr>
          <p:spPr>
            <a:xfrm>
              <a:off x="8981925" y="4845100"/>
              <a:ext cx="32325" cy="77575"/>
            </a:xfrm>
            <a:custGeom>
              <a:avLst/>
              <a:gdLst/>
              <a:ahLst/>
              <a:cxnLst/>
              <a:rect l="l" t="t" r="r" b="b"/>
              <a:pathLst>
                <a:path w="1293" h="3103" extrusionOk="0">
                  <a:moveTo>
                    <a:pt x="538" y="1"/>
                  </a:moveTo>
                  <a:cubicBezTo>
                    <a:pt x="537" y="1"/>
                    <a:pt x="536" y="1"/>
                    <a:pt x="536" y="2"/>
                  </a:cubicBezTo>
                  <a:cubicBezTo>
                    <a:pt x="520" y="19"/>
                    <a:pt x="683" y="158"/>
                    <a:pt x="845" y="448"/>
                  </a:cubicBezTo>
                  <a:cubicBezTo>
                    <a:pt x="1008" y="731"/>
                    <a:pt x="1154" y="1190"/>
                    <a:pt x="1070" y="1686"/>
                  </a:cubicBezTo>
                  <a:cubicBezTo>
                    <a:pt x="986" y="2182"/>
                    <a:pt x="696" y="2567"/>
                    <a:pt x="450" y="2781"/>
                  </a:cubicBezTo>
                  <a:cubicBezTo>
                    <a:pt x="200" y="3001"/>
                    <a:pt x="1" y="3079"/>
                    <a:pt x="11" y="3100"/>
                  </a:cubicBezTo>
                  <a:cubicBezTo>
                    <a:pt x="11" y="3101"/>
                    <a:pt x="14" y="3102"/>
                    <a:pt x="18" y="3102"/>
                  </a:cubicBezTo>
                  <a:cubicBezTo>
                    <a:pt x="58" y="3102"/>
                    <a:pt x="259" y="3045"/>
                    <a:pt x="510" y="2854"/>
                  </a:cubicBezTo>
                  <a:cubicBezTo>
                    <a:pt x="785" y="2648"/>
                    <a:pt x="1110" y="2245"/>
                    <a:pt x="1203" y="1709"/>
                  </a:cubicBezTo>
                  <a:cubicBezTo>
                    <a:pt x="1292" y="1171"/>
                    <a:pt x="1118" y="684"/>
                    <a:pt x="926" y="398"/>
                  </a:cubicBezTo>
                  <a:cubicBezTo>
                    <a:pt x="741" y="119"/>
                    <a:pt x="559" y="1"/>
                    <a:pt x="538" y="1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444;p34">
              <a:extLst>
                <a:ext uri="{FF2B5EF4-FFF2-40B4-BE49-F238E27FC236}">
                  <a16:creationId xmlns:a16="http://schemas.microsoft.com/office/drawing/2014/main" id="{7D2EBC52-1AEE-5CA8-4235-BDE4684F0703}"/>
                </a:ext>
              </a:extLst>
            </p:cNvPr>
            <p:cNvSpPr/>
            <p:nvPr/>
          </p:nvSpPr>
          <p:spPr>
            <a:xfrm>
              <a:off x="8985200" y="4907775"/>
              <a:ext cx="53850" cy="111950"/>
            </a:xfrm>
            <a:custGeom>
              <a:avLst/>
              <a:gdLst/>
              <a:ahLst/>
              <a:cxnLst/>
              <a:rect l="l" t="t" r="r" b="b"/>
              <a:pathLst>
                <a:path w="2154" h="4478" extrusionOk="0">
                  <a:moveTo>
                    <a:pt x="1510" y="0"/>
                  </a:moveTo>
                  <a:cubicBezTo>
                    <a:pt x="1494" y="0"/>
                    <a:pt x="1412" y="26"/>
                    <a:pt x="1286" y="94"/>
                  </a:cubicBezTo>
                  <a:cubicBezTo>
                    <a:pt x="1088" y="202"/>
                    <a:pt x="908" y="338"/>
                    <a:pt x="751" y="499"/>
                  </a:cubicBezTo>
                  <a:cubicBezTo>
                    <a:pt x="515" y="737"/>
                    <a:pt x="331" y="1021"/>
                    <a:pt x="206" y="1333"/>
                  </a:cubicBezTo>
                  <a:cubicBezTo>
                    <a:pt x="52" y="1717"/>
                    <a:pt x="1" y="2136"/>
                    <a:pt x="60" y="2545"/>
                  </a:cubicBezTo>
                  <a:cubicBezTo>
                    <a:pt x="182" y="3425"/>
                    <a:pt x="751" y="4087"/>
                    <a:pt x="1261" y="4342"/>
                  </a:cubicBezTo>
                  <a:cubicBezTo>
                    <a:pt x="1451" y="4438"/>
                    <a:pt x="1635" y="4478"/>
                    <a:pt x="1781" y="4478"/>
                  </a:cubicBezTo>
                  <a:cubicBezTo>
                    <a:pt x="1834" y="4478"/>
                    <a:pt x="1882" y="4473"/>
                    <a:pt x="1923" y="4463"/>
                  </a:cubicBezTo>
                  <a:cubicBezTo>
                    <a:pt x="2083" y="4432"/>
                    <a:pt x="2153" y="4370"/>
                    <a:pt x="2150" y="4366"/>
                  </a:cubicBezTo>
                  <a:cubicBezTo>
                    <a:pt x="2149" y="4364"/>
                    <a:pt x="2148" y="4364"/>
                    <a:pt x="2145" y="4364"/>
                  </a:cubicBezTo>
                  <a:cubicBezTo>
                    <a:pt x="2126" y="4364"/>
                    <a:pt x="2050" y="4400"/>
                    <a:pt x="1916" y="4411"/>
                  </a:cubicBezTo>
                  <a:cubicBezTo>
                    <a:pt x="1893" y="4414"/>
                    <a:pt x="1869" y="4415"/>
                    <a:pt x="1843" y="4415"/>
                  </a:cubicBezTo>
                  <a:cubicBezTo>
                    <a:pt x="1698" y="4415"/>
                    <a:pt x="1506" y="4371"/>
                    <a:pt x="1305" y="4259"/>
                  </a:cubicBezTo>
                  <a:cubicBezTo>
                    <a:pt x="836" y="3999"/>
                    <a:pt x="306" y="3358"/>
                    <a:pt x="192" y="2528"/>
                  </a:cubicBezTo>
                  <a:cubicBezTo>
                    <a:pt x="138" y="2139"/>
                    <a:pt x="181" y="1744"/>
                    <a:pt x="321" y="1377"/>
                  </a:cubicBezTo>
                  <a:cubicBezTo>
                    <a:pt x="435" y="1077"/>
                    <a:pt x="604" y="801"/>
                    <a:pt x="819" y="563"/>
                  </a:cubicBezTo>
                  <a:cubicBezTo>
                    <a:pt x="1194" y="157"/>
                    <a:pt x="1527" y="26"/>
                    <a:pt x="1512" y="1"/>
                  </a:cubicBezTo>
                  <a:cubicBezTo>
                    <a:pt x="1512" y="1"/>
                    <a:pt x="1511" y="0"/>
                    <a:pt x="1510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445;p34">
              <a:extLst>
                <a:ext uri="{FF2B5EF4-FFF2-40B4-BE49-F238E27FC236}">
                  <a16:creationId xmlns:a16="http://schemas.microsoft.com/office/drawing/2014/main" id="{B38A46F9-DE1F-F288-4ADB-A7FA95A85B29}"/>
                </a:ext>
              </a:extLst>
            </p:cNvPr>
            <p:cNvSpPr/>
            <p:nvPr/>
          </p:nvSpPr>
          <p:spPr>
            <a:xfrm>
              <a:off x="8968925" y="5016300"/>
              <a:ext cx="57150" cy="96675"/>
            </a:xfrm>
            <a:custGeom>
              <a:avLst/>
              <a:gdLst/>
              <a:ahLst/>
              <a:cxnLst/>
              <a:rect l="l" t="t" r="r" b="b"/>
              <a:pathLst>
                <a:path w="2286" h="3867" extrusionOk="0">
                  <a:moveTo>
                    <a:pt x="23" y="0"/>
                  </a:moveTo>
                  <a:cubicBezTo>
                    <a:pt x="13" y="0"/>
                    <a:pt x="8" y="1"/>
                    <a:pt x="8" y="4"/>
                  </a:cubicBezTo>
                  <a:cubicBezTo>
                    <a:pt x="0" y="27"/>
                    <a:pt x="275" y="83"/>
                    <a:pt x="660" y="298"/>
                  </a:cubicBezTo>
                  <a:cubicBezTo>
                    <a:pt x="1042" y="507"/>
                    <a:pt x="1529" y="909"/>
                    <a:pt x="1831" y="1506"/>
                  </a:cubicBezTo>
                  <a:cubicBezTo>
                    <a:pt x="2132" y="2105"/>
                    <a:pt x="2167" y="2734"/>
                    <a:pt x="2109" y="3166"/>
                  </a:cubicBezTo>
                  <a:cubicBezTo>
                    <a:pt x="2053" y="3603"/>
                    <a:pt x="1935" y="3857"/>
                    <a:pt x="1958" y="3866"/>
                  </a:cubicBezTo>
                  <a:cubicBezTo>
                    <a:pt x="1958" y="3866"/>
                    <a:pt x="1958" y="3866"/>
                    <a:pt x="1959" y="3866"/>
                  </a:cubicBezTo>
                  <a:cubicBezTo>
                    <a:pt x="1967" y="3866"/>
                    <a:pt x="2004" y="3807"/>
                    <a:pt x="2052" y="3694"/>
                  </a:cubicBezTo>
                  <a:cubicBezTo>
                    <a:pt x="2121" y="3528"/>
                    <a:pt x="2171" y="3356"/>
                    <a:pt x="2201" y="3181"/>
                  </a:cubicBezTo>
                  <a:cubicBezTo>
                    <a:pt x="2286" y="2739"/>
                    <a:pt x="2269" y="2075"/>
                    <a:pt x="1950" y="1446"/>
                  </a:cubicBezTo>
                  <a:cubicBezTo>
                    <a:pt x="1631" y="818"/>
                    <a:pt x="1110" y="409"/>
                    <a:pt x="704" y="215"/>
                  </a:cubicBezTo>
                  <a:cubicBezTo>
                    <a:pt x="544" y="133"/>
                    <a:pt x="375" y="71"/>
                    <a:pt x="202" y="29"/>
                  </a:cubicBezTo>
                  <a:cubicBezTo>
                    <a:pt x="112" y="9"/>
                    <a:pt x="50" y="0"/>
                    <a:pt x="23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845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>
            <a:extLst>
              <a:ext uri="{FF2B5EF4-FFF2-40B4-BE49-F238E27FC236}">
                <a16:creationId xmlns:a16="http://schemas.microsoft.com/office/drawing/2014/main" id="{02634288-5E95-080A-8233-9026F2C1AAD9}"/>
              </a:ext>
            </a:extLst>
          </p:cNvPr>
          <p:cNvGrpSpPr/>
          <p:nvPr/>
        </p:nvGrpSpPr>
        <p:grpSpPr>
          <a:xfrm>
            <a:off x="639124" y="855406"/>
            <a:ext cx="10805624" cy="5343688"/>
            <a:chOff x="-840053" y="2761609"/>
            <a:chExt cx="25326605" cy="11694262"/>
          </a:xfrm>
        </p:grpSpPr>
        <p:sp>
          <p:nvSpPr>
            <p:cNvPr id="162" name="Google Shape;1053;p33">
              <a:extLst>
                <a:ext uri="{FF2B5EF4-FFF2-40B4-BE49-F238E27FC236}">
                  <a16:creationId xmlns:a16="http://schemas.microsoft.com/office/drawing/2014/main" id="{785D3426-D01B-992E-6DF8-F766564E8375}"/>
                </a:ext>
              </a:extLst>
            </p:cNvPr>
            <p:cNvSpPr txBox="1">
              <a:spLocks/>
            </p:cNvSpPr>
            <p:nvPr/>
          </p:nvSpPr>
          <p:spPr>
            <a:xfrm>
              <a:off x="4804883" y="2761609"/>
              <a:ext cx="14772800" cy="1682400"/>
            </a:xfrm>
            <a:prstGeom prst="rect">
              <a:avLst/>
            </a:prstGeom>
          </p:spPr>
          <p:txBody>
            <a:bodyPr spcFirstLastPara="1" wrap="square" lIns="243800" tIns="243800" rIns="243800" bIns="243800" anchor="t" anchorCtr="0">
              <a:noAutofit/>
            </a:bodyPr>
            <a:lstStyle>
              <a:lvl1pPr algn="l" defTabSz="1828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8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400" dirty="0"/>
                <a:t>¡GRACIAS!</a:t>
              </a:r>
            </a:p>
          </p:txBody>
        </p:sp>
        <p:grpSp>
          <p:nvGrpSpPr>
            <p:cNvPr id="163" name="Google Shape;1064;p33">
              <a:extLst>
                <a:ext uri="{FF2B5EF4-FFF2-40B4-BE49-F238E27FC236}">
                  <a16:creationId xmlns:a16="http://schemas.microsoft.com/office/drawing/2014/main" id="{819EFCBF-D605-265B-E9FA-C9AFB93F2F8D}"/>
                </a:ext>
              </a:extLst>
            </p:cNvPr>
            <p:cNvGrpSpPr/>
            <p:nvPr/>
          </p:nvGrpSpPr>
          <p:grpSpPr>
            <a:xfrm>
              <a:off x="-840053" y="3200732"/>
              <a:ext cx="8886960" cy="11246634"/>
              <a:chOff x="-315020" y="1200274"/>
              <a:chExt cx="3332610" cy="4217488"/>
            </a:xfrm>
          </p:grpSpPr>
          <p:sp>
            <p:nvSpPr>
              <p:cNvPr id="254" name="Google Shape;1065;p33">
                <a:extLst>
                  <a:ext uri="{FF2B5EF4-FFF2-40B4-BE49-F238E27FC236}">
                    <a16:creationId xmlns:a16="http://schemas.microsoft.com/office/drawing/2014/main" id="{22DFEF84-FB4F-15C5-9556-513D6711D602}"/>
                  </a:ext>
                </a:extLst>
              </p:cNvPr>
              <p:cNvSpPr/>
              <p:nvPr/>
            </p:nvSpPr>
            <p:spPr>
              <a:xfrm>
                <a:off x="1623684" y="2379983"/>
                <a:ext cx="1340782" cy="568338"/>
              </a:xfrm>
              <a:custGeom>
                <a:avLst/>
                <a:gdLst/>
                <a:ahLst/>
                <a:cxnLst/>
                <a:rect l="l" t="t" r="r" b="b"/>
                <a:pathLst>
                  <a:path w="56454" h="23930" extrusionOk="0">
                    <a:moveTo>
                      <a:pt x="30977" y="1"/>
                    </a:moveTo>
                    <a:lnTo>
                      <a:pt x="23281" y="20853"/>
                    </a:lnTo>
                    <a:lnTo>
                      <a:pt x="81" y="22368"/>
                    </a:lnTo>
                    <a:lnTo>
                      <a:pt x="1" y="23929"/>
                    </a:lnTo>
                    <a:lnTo>
                      <a:pt x="47859" y="23844"/>
                    </a:lnTo>
                    <a:lnTo>
                      <a:pt x="56453" y="1294"/>
                    </a:lnTo>
                    <a:lnTo>
                      <a:pt x="30977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066;p33">
                <a:extLst>
                  <a:ext uri="{FF2B5EF4-FFF2-40B4-BE49-F238E27FC236}">
                    <a16:creationId xmlns:a16="http://schemas.microsoft.com/office/drawing/2014/main" id="{94B73EAD-C569-25E1-59CB-7D045424841F}"/>
                  </a:ext>
                </a:extLst>
              </p:cNvPr>
              <p:cNvSpPr/>
              <p:nvPr/>
            </p:nvSpPr>
            <p:spPr>
              <a:xfrm>
                <a:off x="2538771" y="2600417"/>
                <a:ext cx="94383" cy="89728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3778" extrusionOk="0">
                    <a:moveTo>
                      <a:pt x="2032" y="1"/>
                    </a:moveTo>
                    <a:cubicBezTo>
                      <a:pt x="1307" y="1"/>
                      <a:pt x="643" y="418"/>
                      <a:pt x="329" y="1078"/>
                    </a:cubicBezTo>
                    <a:cubicBezTo>
                      <a:pt x="0" y="1769"/>
                      <a:pt x="121" y="2588"/>
                      <a:pt x="632" y="3155"/>
                    </a:cubicBezTo>
                    <a:cubicBezTo>
                      <a:pt x="997" y="3558"/>
                      <a:pt x="1509" y="3777"/>
                      <a:pt x="2033" y="3777"/>
                    </a:cubicBezTo>
                    <a:cubicBezTo>
                      <a:pt x="2245" y="3777"/>
                      <a:pt x="2460" y="3741"/>
                      <a:pt x="2667" y="3668"/>
                    </a:cubicBezTo>
                    <a:cubicBezTo>
                      <a:pt x="3387" y="3411"/>
                      <a:pt x="3880" y="2747"/>
                      <a:pt x="3919" y="1984"/>
                    </a:cubicBezTo>
                    <a:cubicBezTo>
                      <a:pt x="3973" y="942"/>
                      <a:pt x="3171" y="56"/>
                      <a:pt x="2130" y="3"/>
                    </a:cubicBezTo>
                    <a:cubicBezTo>
                      <a:pt x="2097" y="2"/>
                      <a:pt x="2065" y="1"/>
                      <a:pt x="2032" y="1"/>
                    </a:cubicBezTo>
                    <a:close/>
                  </a:path>
                </a:pathLst>
              </a:custGeom>
              <a:solidFill>
                <a:srgbClr val="E4CEC3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1067;p33">
                <a:extLst>
                  <a:ext uri="{FF2B5EF4-FFF2-40B4-BE49-F238E27FC236}">
                    <a16:creationId xmlns:a16="http://schemas.microsoft.com/office/drawing/2014/main" id="{E3B1124F-CCF9-68D3-B252-699DA24F8E81}"/>
                  </a:ext>
                </a:extLst>
              </p:cNvPr>
              <p:cNvSpPr/>
              <p:nvPr/>
            </p:nvSpPr>
            <p:spPr>
              <a:xfrm>
                <a:off x="2515354" y="2582487"/>
                <a:ext cx="143497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290" extrusionOk="0">
                    <a:moveTo>
                      <a:pt x="3024" y="0"/>
                    </a:moveTo>
                    <a:cubicBezTo>
                      <a:pt x="2080" y="0"/>
                      <a:pt x="1167" y="506"/>
                      <a:pt x="691" y="1397"/>
                    </a:cubicBezTo>
                    <a:cubicBezTo>
                      <a:pt x="0" y="2684"/>
                      <a:pt x="485" y="4285"/>
                      <a:pt x="1772" y="4976"/>
                    </a:cubicBezTo>
                    <a:cubicBezTo>
                      <a:pt x="2169" y="5189"/>
                      <a:pt x="2597" y="5290"/>
                      <a:pt x="3019" y="5290"/>
                    </a:cubicBezTo>
                    <a:cubicBezTo>
                      <a:pt x="3962" y="5290"/>
                      <a:pt x="4875" y="4784"/>
                      <a:pt x="5351" y="3895"/>
                    </a:cubicBezTo>
                    <a:cubicBezTo>
                      <a:pt x="6042" y="2607"/>
                      <a:pt x="5557" y="1005"/>
                      <a:pt x="4270" y="314"/>
                    </a:cubicBezTo>
                    <a:cubicBezTo>
                      <a:pt x="3873" y="101"/>
                      <a:pt x="3445" y="0"/>
                      <a:pt x="302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1068;p33">
                <a:extLst>
                  <a:ext uri="{FF2B5EF4-FFF2-40B4-BE49-F238E27FC236}">
                    <a16:creationId xmlns:a16="http://schemas.microsoft.com/office/drawing/2014/main" id="{9D9DCA43-3760-5353-772E-8D5A0DB79AE1}"/>
                  </a:ext>
                </a:extLst>
              </p:cNvPr>
              <p:cNvSpPr/>
              <p:nvPr/>
            </p:nvSpPr>
            <p:spPr>
              <a:xfrm>
                <a:off x="1205255" y="3952944"/>
                <a:ext cx="91901" cy="1364034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57433" extrusionOk="0">
                    <a:moveTo>
                      <a:pt x="2374" y="0"/>
                    </a:moveTo>
                    <a:lnTo>
                      <a:pt x="1" y="90"/>
                    </a:lnTo>
                    <a:lnTo>
                      <a:pt x="212" y="57350"/>
                    </a:lnTo>
                    <a:lnTo>
                      <a:pt x="1854" y="57432"/>
                    </a:lnTo>
                    <a:lnTo>
                      <a:pt x="2374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069;p33">
                <a:extLst>
                  <a:ext uri="{FF2B5EF4-FFF2-40B4-BE49-F238E27FC236}">
                    <a16:creationId xmlns:a16="http://schemas.microsoft.com/office/drawing/2014/main" id="{6A17071B-DF6F-C11B-9E5A-A0615B3A62D6}"/>
                  </a:ext>
                </a:extLst>
              </p:cNvPr>
              <p:cNvSpPr/>
              <p:nvPr/>
            </p:nvSpPr>
            <p:spPr>
              <a:xfrm>
                <a:off x="393571" y="3983841"/>
                <a:ext cx="247093" cy="1361849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57341" extrusionOk="0">
                    <a:moveTo>
                      <a:pt x="2359" y="0"/>
                    </a:moveTo>
                    <a:lnTo>
                      <a:pt x="1" y="276"/>
                    </a:lnTo>
                    <a:lnTo>
                      <a:pt x="4738" y="57341"/>
                    </a:lnTo>
                    <a:lnTo>
                      <a:pt x="6382" y="57294"/>
                    </a:lnTo>
                    <a:lnTo>
                      <a:pt x="2359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1070;p33">
                <a:extLst>
                  <a:ext uri="{FF2B5EF4-FFF2-40B4-BE49-F238E27FC236}">
                    <a16:creationId xmlns:a16="http://schemas.microsoft.com/office/drawing/2014/main" id="{88562F5F-4888-1BA1-19A7-601D71273F4D}"/>
                  </a:ext>
                </a:extLst>
              </p:cNvPr>
              <p:cNvSpPr/>
              <p:nvPr/>
            </p:nvSpPr>
            <p:spPr>
              <a:xfrm>
                <a:off x="-39345" y="3992177"/>
                <a:ext cx="183142" cy="1362917"/>
              </a:xfrm>
              <a:custGeom>
                <a:avLst/>
                <a:gdLst/>
                <a:ahLst/>
                <a:cxnLst/>
                <a:rect l="l" t="t" r="r" b="b"/>
                <a:pathLst>
                  <a:path w="4731" h="57386" extrusionOk="0">
                    <a:moveTo>
                      <a:pt x="2366" y="1"/>
                    </a:moveTo>
                    <a:lnTo>
                      <a:pt x="0" y="208"/>
                    </a:lnTo>
                    <a:lnTo>
                      <a:pt x="3086" y="57385"/>
                    </a:lnTo>
                    <a:lnTo>
                      <a:pt x="4731" y="57385"/>
                    </a:lnTo>
                    <a:lnTo>
                      <a:pt x="2366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071;p33">
                <a:extLst>
                  <a:ext uri="{FF2B5EF4-FFF2-40B4-BE49-F238E27FC236}">
                    <a16:creationId xmlns:a16="http://schemas.microsoft.com/office/drawing/2014/main" id="{A08F876C-5489-EC87-CEAE-3AA2EA383B12}"/>
                  </a:ext>
                </a:extLst>
              </p:cNvPr>
              <p:cNvSpPr/>
              <p:nvPr/>
            </p:nvSpPr>
            <p:spPr>
              <a:xfrm>
                <a:off x="588714" y="3986667"/>
                <a:ext cx="247054" cy="1361872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57342" extrusionOk="0">
                    <a:moveTo>
                      <a:pt x="2359" y="1"/>
                    </a:moveTo>
                    <a:lnTo>
                      <a:pt x="1" y="278"/>
                    </a:lnTo>
                    <a:lnTo>
                      <a:pt x="4738" y="57341"/>
                    </a:lnTo>
                    <a:lnTo>
                      <a:pt x="6382" y="57294"/>
                    </a:lnTo>
                    <a:lnTo>
                      <a:pt x="2359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072;p33">
                <a:extLst>
                  <a:ext uri="{FF2B5EF4-FFF2-40B4-BE49-F238E27FC236}">
                    <a16:creationId xmlns:a16="http://schemas.microsoft.com/office/drawing/2014/main" id="{63EC944D-ADB5-D428-0A71-4C9AB993E877}"/>
                  </a:ext>
                </a:extLst>
              </p:cNvPr>
              <p:cNvSpPr/>
              <p:nvPr/>
            </p:nvSpPr>
            <p:spPr>
              <a:xfrm>
                <a:off x="-39350" y="3845800"/>
                <a:ext cx="1386387" cy="137527"/>
              </a:xfrm>
              <a:custGeom>
                <a:avLst/>
                <a:gdLst/>
                <a:ahLst/>
                <a:cxnLst/>
                <a:rect l="l" t="t" r="r" b="b"/>
                <a:pathLst>
                  <a:path w="60160" h="7509" extrusionOk="0">
                    <a:moveTo>
                      <a:pt x="59331" y="0"/>
                    </a:moveTo>
                    <a:lnTo>
                      <a:pt x="0" y="880"/>
                    </a:lnTo>
                    <a:lnTo>
                      <a:pt x="906" y="7508"/>
                    </a:lnTo>
                    <a:lnTo>
                      <a:pt x="60159" y="6517"/>
                    </a:lnTo>
                    <a:lnTo>
                      <a:pt x="59331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1073;p33">
                <a:extLst>
                  <a:ext uri="{FF2B5EF4-FFF2-40B4-BE49-F238E27FC236}">
                    <a16:creationId xmlns:a16="http://schemas.microsoft.com/office/drawing/2014/main" id="{C2727709-BC08-BCF4-6034-EEF154B04D2D}"/>
                  </a:ext>
                </a:extLst>
              </p:cNvPr>
              <p:cNvSpPr/>
              <p:nvPr/>
            </p:nvSpPr>
            <p:spPr>
              <a:xfrm>
                <a:off x="-315020" y="2037814"/>
                <a:ext cx="860225" cy="1975905"/>
              </a:xfrm>
              <a:custGeom>
                <a:avLst/>
                <a:gdLst/>
                <a:ahLst/>
                <a:cxnLst/>
                <a:rect l="l" t="t" r="r" b="b"/>
                <a:pathLst>
                  <a:path w="36220" h="83196" extrusionOk="0">
                    <a:moveTo>
                      <a:pt x="25458" y="0"/>
                    </a:moveTo>
                    <a:lnTo>
                      <a:pt x="0" y="999"/>
                    </a:lnTo>
                    <a:lnTo>
                      <a:pt x="10833" y="83196"/>
                    </a:lnTo>
                    <a:lnTo>
                      <a:pt x="36219" y="82259"/>
                    </a:lnTo>
                    <a:lnTo>
                      <a:pt x="25458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1074;p33">
                <a:extLst>
                  <a:ext uri="{FF2B5EF4-FFF2-40B4-BE49-F238E27FC236}">
                    <a16:creationId xmlns:a16="http://schemas.microsoft.com/office/drawing/2014/main" id="{B9386F12-49FD-B295-F84D-F4562C66FA4F}"/>
                  </a:ext>
                </a:extLst>
              </p:cNvPr>
              <p:cNvSpPr/>
              <p:nvPr/>
            </p:nvSpPr>
            <p:spPr>
              <a:xfrm>
                <a:off x="464651" y="1200274"/>
                <a:ext cx="607501" cy="508321"/>
              </a:xfrm>
              <a:custGeom>
                <a:avLst/>
                <a:gdLst/>
                <a:ahLst/>
                <a:cxnLst/>
                <a:rect l="l" t="t" r="r" b="b"/>
                <a:pathLst>
                  <a:path w="25579" h="21403" extrusionOk="0">
                    <a:moveTo>
                      <a:pt x="13257" y="1"/>
                    </a:moveTo>
                    <a:cubicBezTo>
                      <a:pt x="12713" y="1"/>
                      <a:pt x="12181" y="126"/>
                      <a:pt x="11717" y="413"/>
                    </a:cubicBezTo>
                    <a:cubicBezTo>
                      <a:pt x="10711" y="1034"/>
                      <a:pt x="10262" y="2547"/>
                      <a:pt x="11007" y="3468"/>
                    </a:cubicBezTo>
                    <a:cubicBezTo>
                      <a:pt x="10205" y="2534"/>
                      <a:pt x="9095" y="1826"/>
                      <a:pt x="7873" y="1684"/>
                    </a:cubicBezTo>
                    <a:cubicBezTo>
                      <a:pt x="7735" y="1667"/>
                      <a:pt x="7595" y="1659"/>
                      <a:pt x="7455" y="1659"/>
                    </a:cubicBezTo>
                    <a:cubicBezTo>
                      <a:pt x="6359" y="1659"/>
                      <a:pt x="5251" y="2148"/>
                      <a:pt x="4638" y="3050"/>
                    </a:cubicBezTo>
                    <a:cubicBezTo>
                      <a:pt x="3948" y="4069"/>
                      <a:pt x="4031" y="5596"/>
                      <a:pt x="4945" y="6419"/>
                    </a:cubicBezTo>
                    <a:cubicBezTo>
                      <a:pt x="4202" y="6175"/>
                      <a:pt x="3422" y="5929"/>
                      <a:pt x="2652" y="5929"/>
                    </a:cubicBezTo>
                    <a:cubicBezTo>
                      <a:pt x="2392" y="5929"/>
                      <a:pt x="2134" y="5957"/>
                      <a:pt x="1879" y="6022"/>
                    </a:cubicBezTo>
                    <a:cubicBezTo>
                      <a:pt x="866" y="6282"/>
                      <a:pt x="1" y="7389"/>
                      <a:pt x="393" y="8357"/>
                    </a:cubicBezTo>
                    <a:cubicBezTo>
                      <a:pt x="764" y="9267"/>
                      <a:pt x="1939" y="9530"/>
                      <a:pt x="2573" y="10281"/>
                    </a:cubicBezTo>
                    <a:cubicBezTo>
                      <a:pt x="3239" y="11073"/>
                      <a:pt x="3172" y="12268"/>
                      <a:pt x="2772" y="13222"/>
                    </a:cubicBezTo>
                    <a:cubicBezTo>
                      <a:pt x="2372" y="14175"/>
                      <a:pt x="1694" y="14985"/>
                      <a:pt x="1188" y="15886"/>
                    </a:cubicBezTo>
                    <a:cubicBezTo>
                      <a:pt x="667" y="16815"/>
                      <a:pt x="324" y="17887"/>
                      <a:pt x="466" y="18943"/>
                    </a:cubicBezTo>
                    <a:cubicBezTo>
                      <a:pt x="610" y="20001"/>
                      <a:pt x="1317" y="21020"/>
                      <a:pt x="2343" y="21311"/>
                    </a:cubicBezTo>
                    <a:cubicBezTo>
                      <a:pt x="2568" y="21375"/>
                      <a:pt x="2796" y="21403"/>
                      <a:pt x="3025" y="21403"/>
                    </a:cubicBezTo>
                    <a:cubicBezTo>
                      <a:pt x="3822" y="21403"/>
                      <a:pt x="4628" y="21063"/>
                      <a:pt x="5373" y="20728"/>
                    </a:cubicBezTo>
                    <a:lnTo>
                      <a:pt x="21398" y="13530"/>
                    </a:lnTo>
                    <a:cubicBezTo>
                      <a:pt x="22182" y="13177"/>
                      <a:pt x="22986" y="12812"/>
                      <a:pt x="23583" y="12194"/>
                    </a:cubicBezTo>
                    <a:cubicBezTo>
                      <a:pt x="24129" y="11629"/>
                      <a:pt x="24471" y="10798"/>
                      <a:pt x="24286" y="10046"/>
                    </a:cubicBezTo>
                    <a:lnTo>
                      <a:pt x="24286" y="10046"/>
                    </a:lnTo>
                    <a:lnTo>
                      <a:pt x="24398" y="10402"/>
                    </a:lnTo>
                    <a:cubicBezTo>
                      <a:pt x="25360" y="8827"/>
                      <a:pt x="25579" y="6817"/>
                      <a:pt x="24976" y="5072"/>
                    </a:cubicBezTo>
                    <a:cubicBezTo>
                      <a:pt x="24374" y="3326"/>
                      <a:pt x="22963" y="1879"/>
                      <a:pt x="21232" y="1234"/>
                    </a:cubicBezTo>
                    <a:cubicBezTo>
                      <a:pt x="20790" y="1069"/>
                      <a:pt x="20315" y="956"/>
                      <a:pt x="19846" y="956"/>
                    </a:cubicBezTo>
                    <a:cubicBezTo>
                      <a:pt x="19583" y="956"/>
                      <a:pt x="19322" y="992"/>
                      <a:pt x="19070" y="1074"/>
                    </a:cubicBezTo>
                    <a:cubicBezTo>
                      <a:pt x="18371" y="1305"/>
                      <a:pt x="17782" y="1976"/>
                      <a:pt x="17832" y="2711"/>
                    </a:cubicBezTo>
                    <a:cubicBezTo>
                      <a:pt x="17012" y="1858"/>
                      <a:pt x="16170" y="990"/>
                      <a:pt x="15113" y="459"/>
                    </a:cubicBezTo>
                    <a:cubicBezTo>
                      <a:pt x="14543" y="173"/>
                      <a:pt x="13893" y="1"/>
                      <a:pt x="13257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075;p33">
                <a:extLst>
                  <a:ext uri="{FF2B5EF4-FFF2-40B4-BE49-F238E27FC236}">
                    <a16:creationId xmlns:a16="http://schemas.microsoft.com/office/drawing/2014/main" id="{D8689C93-0040-0C17-C2BD-F582803828A2}"/>
                  </a:ext>
                </a:extLst>
              </p:cNvPr>
              <p:cNvSpPr/>
              <p:nvPr/>
            </p:nvSpPr>
            <p:spPr>
              <a:xfrm>
                <a:off x="2052088" y="1883710"/>
                <a:ext cx="387576" cy="459064"/>
              </a:xfrm>
              <a:custGeom>
                <a:avLst/>
                <a:gdLst/>
                <a:ahLst/>
                <a:cxnLst/>
                <a:rect l="l" t="t" r="r" b="b"/>
                <a:pathLst>
                  <a:path w="16319" h="19329" extrusionOk="0">
                    <a:moveTo>
                      <a:pt x="11982" y="0"/>
                    </a:moveTo>
                    <a:cubicBezTo>
                      <a:pt x="10176" y="0"/>
                      <a:pt x="3701" y="5825"/>
                      <a:pt x="3701" y="5825"/>
                    </a:cubicBezTo>
                    <a:cubicBezTo>
                      <a:pt x="4183" y="2846"/>
                      <a:pt x="2673" y="800"/>
                      <a:pt x="1864" y="800"/>
                    </a:cubicBezTo>
                    <a:cubicBezTo>
                      <a:pt x="1834" y="800"/>
                      <a:pt x="1806" y="803"/>
                      <a:pt x="1779" y="808"/>
                    </a:cubicBezTo>
                    <a:cubicBezTo>
                      <a:pt x="997" y="963"/>
                      <a:pt x="1" y="10550"/>
                      <a:pt x="1" y="10550"/>
                    </a:cubicBezTo>
                    <a:cubicBezTo>
                      <a:pt x="1" y="10550"/>
                      <a:pt x="7674" y="19329"/>
                      <a:pt x="10301" y="19329"/>
                    </a:cubicBezTo>
                    <a:cubicBezTo>
                      <a:pt x="10558" y="19329"/>
                      <a:pt x="10766" y="19245"/>
                      <a:pt x="10915" y="19061"/>
                    </a:cubicBezTo>
                    <a:cubicBezTo>
                      <a:pt x="10915" y="19061"/>
                      <a:pt x="16318" y="10113"/>
                      <a:pt x="16240" y="8907"/>
                    </a:cubicBezTo>
                    <a:cubicBezTo>
                      <a:pt x="16227" y="8717"/>
                      <a:pt x="16125" y="8636"/>
                      <a:pt x="15962" y="8636"/>
                    </a:cubicBezTo>
                    <a:cubicBezTo>
                      <a:pt x="15095" y="8636"/>
                      <a:pt x="12500" y="10904"/>
                      <a:pt x="12500" y="10904"/>
                    </a:cubicBezTo>
                    <a:cubicBezTo>
                      <a:pt x="12500" y="10904"/>
                      <a:pt x="15753" y="7230"/>
                      <a:pt x="15675" y="6025"/>
                    </a:cubicBezTo>
                    <a:cubicBezTo>
                      <a:pt x="15665" y="5875"/>
                      <a:pt x="15571" y="5810"/>
                      <a:pt x="15413" y="5810"/>
                    </a:cubicBezTo>
                    <a:cubicBezTo>
                      <a:pt x="14305" y="5810"/>
                      <a:pt x="10058" y="9069"/>
                      <a:pt x="10058" y="9069"/>
                    </a:cubicBezTo>
                    <a:cubicBezTo>
                      <a:pt x="10058" y="9069"/>
                      <a:pt x="15332" y="4556"/>
                      <a:pt x="14367" y="3405"/>
                    </a:cubicBezTo>
                    <a:cubicBezTo>
                      <a:pt x="14260" y="3277"/>
                      <a:pt x="14090" y="3220"/>
                      <a:pt x="13872" y="3220"/>
                    </a:cubicBezTo>
                    <a:cubicBezTo>
                      <a:pt x="12121" y="3220"/>
                      <a:pt x="7282" y="6875"/>
                      <a:pt x="7282" y="6875"/>
                    </a:cubicBezTo>
                    <a:cubicBezTo>
                      <a:pt x="7282" y="6875"/>
                      <a:pt x="13207" y="1604"/>
                      <a:pt x="12373" y="188"/>
                    </a:cubicBezTo>
                    <a:cubicBezTo>
                      <a:pt x="12297" y="59"/>
                      <a:pt x="12163" y="0"/>
                      <a:pt x="11982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076;p33">
                <a:extLst>
                  <a:ext uri="{FF2B5EF4-FFF2-40B4-BE49-F238E27FC236}">
                    <a16:creationId xmlns:a16="http://schemas.microsoft.com/office/drawing/2014/main" id="{836AC94C-9CEB-E9D6-307A-BD2A09AD7FEC}"/>
                  </a:ext>
                </a:extLst>
              </p:cNvPr>
              <p:cNvSpPr/>
              <p:nvPr/>
            </p:nvSpPr>
            <p:spPr>
              <a:xfrm>
                <a:off x="883626" y="2079968"/>
                <a:ext cx="1429322" cy="908628"/>
              </a:xfrm>
              <a:custGeom>
                <a:avLst/>
                <a:gdLst/>
                <a:ahLst/>
                <a:cxnLst/>
                <a:rect l="l" t="t" r="r" b="b"/>
                <a:pathLst>
                  <a:path w="60182" h="38258" extrusionOk="0">
                    <a:moveTo>
                      <a:pt x="11070" y="0"/>
                    </a:moveTo>
                    <a:lnTo>
                      <a:pt x="1" y="6150"/>
                    </a:lnTo>
                    <a:cubicBezTo>
                      <a:pt x="1" y="6150"/>
                      <a:pt x="1789" y="15181"/>
                      <a:pt x="14573" y="30870"/>
                    </a:cubicBezTo>
                    <a:cubicBezTo>
                      <a:pt x="19042" y="36355"/>
                      <a:pt x="23545" y="38257"/>
                      <a:pt x="27651" y="38257"/>
                    </a:cubicBezTo>
                    <a:cubicBezTo>
                      <a:pt x="35250" y="38257"/>
                      <a:pt x="41494" y="31743"/>
                      <a:pt x="43666" y="29371"/>
                    </a:cubicBezTo>
                    <a:cubicBezTo>
                      <a:pt x="47013" y="25718"/>
                      <a:pt x="60181" y="10919"/>
                      <a:pt x="60181" y="10919"/>
                    </a:cubicBezTo>
                    <a:lnTo>
                      <a:pt x="49200" y="2286"/>
                    </a:lnTo>
                    <a:cubicBezTo>
                      <a:pt x="49200" y="2286"/>
                      <a:pt x="40150" y="14711"/>
                      <a:pt x="30092" y="23213"/>
                    </a:cubicBezTo>
                    <a:lnTo>
                      <a:pt x="110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1077;p33">
                <a:extLst>
                  <a:ext uri="{FF2B5EF4-FFF2-40B4-BE49-F238E27FC236}">
                    <a16:creationId xmlns:a16="http://schemas.microsoft.com/office/drawing/2014/main" id="{1CB39C5F-1C8E-75ED-D34C-234C9F5EB2BE}"/>
                  </a:ext>
                </a:extLst>
              </p:cNvPr>
              <p:cNvSpPr/>
              <p:nvPr/>
            </p:nvSpPr>
            <p:spPr>
              <a:xfrm>
                <a:off x="1033077" y="2737850"/>
                <a:ext cx="914423" cy="542996"/>
              </a:xfrm>
              <a:custGeom>
                <a:avLst/>
                <a:gdLst/>
                <a:ahLst/>
                <a:cxnLst/>
                <a:rect l="l" t="t" r="r" b="b"/>
                <a:pathLst>
                  <a:path w="38502" h="22863" extrusionOk="0">
                    <a:moveTo>
                      <a:pt x="18170" y="0"/>
                    </a:moveTo>
                    <a:lnTo>
                      <a:pt x="4039" y="12743"/>
                    </a:lnTo>
                    <a:lnTo>
                      <a:pt x="1" y="22862"/>
                    </a:lnTo>
                    <a:lnTo>
                      <a:pt x="14121" y="22142"/>
                    </a:lnTo>
                    <a:lnTo>
                      <a:pt x="3850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1078;p33">
                <a:extLst>
                  <a:ext uri="{FF2B5EF4-FFF2-40B4-BE49-F238E27FC236}">
                    <a16:creationId xmlns:a16="http://schemas.microsoft.com/office/drawing/2014/main" id="{424C9D43-BA46-45C7-A595-2792E8966A09}"/>
                  </a:ext>
                </a:extLst>
              </p:cNvPr>
              <p:cNvSpPr/>
              <p:nvPr/>
            </p:nvSpPr>
            <p:spPr>
              <a:xfrm>
                <a:off x="1950633" y="5175472"/>
                <a:ext cx="637592" cy="197410"/>
              </a:xfrm>
              <a:custGeom>
                <a:avLst/>
                <a:gdLst/>
                <a:ahLst/>
                <a:cxnLst/>
                <a:rect l="l" t="t" r="r" b="b"/>
                <a:pathLst>
                  <a:path w="26846" h="8312" extrusionOk="0">
                    <a:moveTo>
                      <a:pt x="1492" y="1"/>
                    </a:moveTo>
                    <a:lnTo>
                      <a:pt x="1" y="8312"/>
                    </a:lnTo>
                    <a:lnTo>
                      <a:pt x="23368" y="8312"/>
                    </a:lnTo>
                    <a:cubicBezTo>
                      <a:pt x="26846" y="8312"/>
                      <a:pt x="20570" y="5154"/>
                      <a:pt x="20570" y="5154"/>
                    </a:cubicBezTo>
                    <a:lnTo>
                      <a:pt x="21684" y="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079;p33">
                <a:extLst>
                  <a:ext uri="{FF2B5EF4-FFF2-40B4-BE49-F238E27FC236}">
                    <a16:creationId xmlns:a16="http://schemas.microsoft.com/office/drawing/2014/main" id="{F107422A-1A4D-36BE-C24D-618746BA513B}"/>
                  </a:ext>
                </a:extLst>
              </p:cNvPr>
              <p:cNvSpPr/>
              <p:nvPr/>
            </p:nvSpPr>
            <p:spPr>
              <a:xfrm>
                <a:off x="2413971" y="5306896"/>
                <a:ext cx="48046" cy="18881"/>
              </a:xfrm>
              <a:custGeom>
                <a:avLst/>
                <a:gdLst/>
                <a:ahLst/>
                <a:cxnLst/>
                <a:rect l="l" t="t" r="r" b="b"/>
                <a:pathLst>
                  <a:path w="2023" h="795" extrusionOk="0">
                    <a:moveTo>
                      <a:pt x="1958" y="0"/>
                    </a:moveTo>
                    <a:cubicBezTo>
                      <a:pt x="1820" y="0"/>
                      <a:pt x="1419" y="90"/>
                      <a:pt x="964" y="267"/>
                    </a:cubicBezTo>
                    <a:cubicBezTo>
                      <a:pt x="411" y="480"/>
                      <a:pt x="1" y="740"/>
                      <a:pt x="25" y="787"/>
                    </a:cubicBezTo>
                    <a:cubicBezTo>
                      <a:pt x="28" y="792"/>
                      <a:pt x="35" y="795"/>
                      <a:pt x="46" y="795"/>
                    </a:cubicBezTo>
                    <a:cubicBezTo>
                      <a:pt x="144" y="795"/>
                      <a:pt x="548" y="629"/>
                      <a:pt x="1033" y="440"/>
                    </a:cubicBezTo>
                    <a:cubicBezTo>
                      <a:pt x="1575" y="227"/>
                      <a:pt x="2022" y="64"/>
                      <a:pt x="2008" y="13"/>
                    </a:cubicBezTo>
                    <a:cubicBezTo>
                      <a:pt x="2005" y="5"/>
                      <a:pt x="1988" y="0"/>
                      <a:pt x="1958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080;p33">
                <a:extLst>
                  <a:ext uri="{FF2B5EF4-FFF2-40B4-BE49-F238E27FC236}">
                    <a16:creationId xmlns:a16="http://schemas.microsoft.com/office/drawing/2014/main" id="{12B5FDC2-D756-676A-9E34-65F1C14AB9A7}"/>
                  </a:ext>
                </a:extLst>
              </p:cNvPr>
              <p:cNvSpPr/>
              <p:nvPr/>
            </p:nvSpPr>
            <p:spPr>
              <a:xfrm>
                <a:off x="2393191" y="5298751"/>
                <a:ext cx="49186" cy="16388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90" extrusionOk="0">
                    <a:moveTo>
                      <a:pt x="1959" y="1"/>
                    </a:moveTo>
                    <a:cubicBezTo>
                      <a:pt x="1785" y="1"/>
                      <a:pt x="1411" y="55"/>
                      <a:pt x="992" y="190"/>
                    </a:cubicBezTo>
                    <a:cubicBezTo>
                      <a:pt x="417" y="376"/>
                      <a:pt x="0" y="637"/>
                      <a:pt x="25" y="681"/>
                    </a:cubicBezTo>
                    <a:cubicBezTo>
                      <a:pt x="28" y="687"/>
                      <a:pt x="36" y="689"/>
                      <a:pt x="48" y="689"/>
                    </a:cubicBezTo>
                    <a:cubicBezTo>
                      <a:pt x="149" y="689"/>
                      <a:pt x="554" y="530"/>
                      <a:pt x="1049" y="368"/>
                    </a:cubicBezTo>
                    <a:cubicBezTo>
                      <a:pt x="1606" y="185"/>
                      <a:pt x="2071" y="74"/>
                      <a:pt x="2063" y="22"/>
                    </a:cubicBezTo>
                    <a:cubicBezTo>
                      <a:pt x="2061" y="8"/>
                      <a:pt x="2023" y="1"/>
                      <a:pt x="1959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1081;p33">
                <a:extLst>
                  <a:ext uri="{FF2B5EF4-FFF2-40B4-BE49-F238E27FC236}">
                    <a16:creationId xmlns:a16="http://schemas.microsoft.com/office/drawing/2014/main" id="{35D73428-45A6-472C-3B4F-6EEBA2B873AC}"/>
                  </a:ext>
                </a:extLst>
              </p:cNvPr>
              <p:cNvSpPr/>
              <p:nvPr/>
            </p:nvSpPr>
            <p:spPr>
              <a:xfrm>
                <a:off x="1960774" y="5289845"/>
                <a:ext cx="160289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2610" extrusionOk="0">
                    <a:moveTo>
                      <a:pt x="2101" y="0"/>
                    </a:moveTo>
                    <a:cubicBezTo>
                      <a:pt x="1738" y="0"/>
                      <a:pt x="1407" y="21"/>
                      <a:pt x="1125" y="42"/>
                    </a:cubicBezTo>
                    <a:cubicBezTo>
                      <a:pt x="428" y="101"/>
                      <a:pt x="0" y="168"/>
                      <a:pt x="3" y="191"/>
                    </a:cubicBezTo>
                    <a:cubicBezTo>
                      <a:pt x="4" y="201"/>
                      <a:pt x="56" y="205"/>
                      <a:pt x="154" y="205"/>
                    </a:cubicBezTo>
                    <a:cubicBezTo>
                      <a:pt x="337" y="205"/>
                      <a:pt x="679" y="191"/>
                      <a:pt x="1133" y="175"/>
                    </a:cubicBezTo>
                    <a:cubicBezTo>
                      <a:pt x="1325" y="170"/>
                      <a:pt x="1539" y="165"/>
                      <a:pt x="1770" y="165"/>
                    </a:cubicBezTo>
                    <a:cubicBezTo>
                      <a:pt x="2369" y="165"/>
                      <a:pt x="3081" y="201"/>
                      <a:pt x="3821" y="379"/>
                    </a:cubicBezTo>
                    <a:cubicBezTo>
                      <a:pt x="4842" y="629"/>
                      <a:pt x="5661" y="1174"/>
                      <a:pt x="6112" y="1688"/>
                    </a:cubicBezTo>
                    <a:cubicBezTo>
                      <a:pt x="6565" y="2190"/>
                      <a:pt x="6698" y="2610"/>
                      <a:pt x="6737" y="2610"/>
                    </a:cubicBezTo>
                    <a:cubicBezTo>
                      <a:pt x="6738" y="2610"/>
                      <a:pt x="6738" y="2610"/>
                      <a:pt x="6739" y="2609"/>
                    </a:cubicBezTo>
                    <a:cubicBezTo>
                      <a:pt x="6749" y="2606"/>
                      <a:pt x="6723" y="2498"/>
                      <a:pt x="6651" y="2315"/>
                    </a:cubicBezTo>
                    <a:cubicBezTo>
                      <a:pt x="6577" y="2131"/>
                      <a:pt x="6435" y="1876"/>
                      <a:pt x="6212" y="1600"/>
                    </a:cubicBezTo>
                    <a:cubicBezTo>
                      <a:pt x="5767" y="1045"/>
                      <a:pt x="4923" y="454"/>
                      <a:pt x="3863" y="196"/>
                    </a:cubicBezTo>
                    <a:cubicBezTo>
                      <a:pt x="3236" y="45"/>
                      <a:pt x="2633" y="0"/>
                      <a:pt x="2101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082;p33">
                <a:extLst>
                  <a:ext uri="{FF2B5EF4-FFF2-40B4-BE49-F238E27FC236}">
                    <a16:creationId xmlns:a16="http://schemas.microsoft.com/office/drawing/2014/main" id="{2DC99624-9578-B311-D55E-9DC16E73083E}"/>
                  </a:ext>
                </a:extLst>
              </p:cNvPr>
              <p:cNvSpPr/>
              <p:nvPr/>
            </p:nvSpPr>
            <p:spPr>
              <a:xfrm>
                <a:off x="2436152" y="5319531"/>
                <a:ext cx="39544" cy="37074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561" extrusionOk="0">
                    <a:moveTo>
                      <a:pt x="1531" y="1"/>
                    </a:moveTo>
                    <a:cubicBezTo>
                      <a:pt x="1324" y="1"/>
                      <a:pt x="894" y="85"/>
                      <a:pt x="522" y="446"/>
                    </a:cubicBezTo>
                    <a:cubicBezTo>
                      <a:pt x="1" y="935"/>
                      <a:pt x="2" y="1560"/>
                      <a:pt x="51" y="1560"/>
                    </a:cubicBezTo>
                    <a:cubicBezTo>
                      <a:pt x="52" y="1560"/>
                      <a:pt x="52" y="1560"/>
                      <a:pt x="53" y="1560"/>
                    </a:cubicBezTo>
                    <a:cubicBezTo>
                      <a:pt x="54" y="1560"/>
                      <a:pt x="54" y="1560"/>
                      <a:pt x="55" y="1560"/>
                    </a:cubicBezTo>
                    <a:cubicBezTo>
                      <a:pt x="108" y="1560"/>
                      <a:pt x="184" y="1015"/>
                      <a:pt x="651" y="580"/>
                    </a:cubicBezTo>
                    <a:cubicBezTo>
                      <a:pt x="1111" y="130"/>
                      <a:pt x="1665" y="82"/>
                      <a:pt x="1655" y="28"/>
                    </a:cubicBezTo>
                    <a:cubicBezTo>
                      <a:pt x="1660" y="14"/>
                      <a:pt x="1613" y="1"/>
                      <a:pt x="1531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1083;p33">
                <a:extLst>
                  <a:ext uri="{FF2B5EF4-FFF2-40B4-BE49-F238E27FC236}">
                    <a16:creationId xmlns:a16="http://schemas.microsoft.com/office/drawing/2014/main" id="{1792C0EA-B34D-B4C9-9EDF-A31C94F593DA}"/>
                  </a:ext>
                </a:extLst>
              </p:cNvPr>
              <p:cNvSpPr/>
              <p:nvPr/>
            </p:nvSpPr>
            <p:spPr>
              <a:xfrm>
                <a:off x="2181423" y="5330265"/>
                <a:ext cx="111483" cy="4655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196" extrusionOk="0">
                    <a:moveTo>
                      <a:pt x="2998" y="0"/>
                    </a:moveTo>
                    <a:cubicBezTo>
                      <a:pt x="2791" y="0"/>
                      <a:pt x="2573" y="2"/>
                      <a:pt x="2347" y="4"/>
                    </a:cubicBezTo>
                    <a:cubicBezTo>
                      <a:pt x="1050" y="19"/>
                      <a:pt x="0" y="74"/>
                      <a:pt x="2" y="125"/>
                    </a:cubicBezTo>
                    <a:cubicBezTo>
                      <a:pt x="3" y="168"/>
                      <a:pt x="720" y="196"/>
                      <a:pt x="1699" y="196"/>
                    </a:cubicBezTo>
                    <a:cubicBezTo>
                      <a:pt x="1905" y="196"/>
                      <a:pt x="2123" y="195"/>
                      <a:pt x="2348" y="192"/>
                    </a:cubicBezTo>
                    <a:cubicBezTo>
                      <a:pt x="3645" y="176"/>
                      <a:pt x="4693" y="122"/>
                      <a:pt x="4693" y="70"/>
                    </a:cubicBezTo>
                    <a:cubicBezTo>
                      <a:pt x="4692" y="28"/>
                      <a:pt x="3976" y="0"/>
                      <a:pt x="2998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1084;p33">
                <a:extLst>
                  <a:ext uri="{FF2B5EF4-FFF2-40B4-BE49-F238E27FC236}">
                    <a16:creationId xmlns:a16="http://schemas.microsoft.com/office/drawing/2014/main" id="{761EA9BD-AB9C-D00D-ED77-D1E596302FDE}"/>
                  </a:ext>
                </a:extLst>
              </p:cNvPr>
              <p:cNvSpPr/>
              <p:nvPr/>
            </p:nvSpPr>
            <p:spPr>
              <a:xfrm>
                <a:off x="1660732" y="5195682"/>
                <a:ext cx="637545" cy="197410"/>
              </a:xfrm>
              <a:custGeom>
                <a:avLst/>
                <a:gdLst/>
                <a:ahLst/>
                <a:cxnLst/>
                <a:rect l="l" t="t" r="r" b="b"/>
                <a:pathLst>
                  <a:path w="26844" h="8312" extrusionOk="0">
                    <a:moveTo>
                      <a:pt x="1490" y="0"/>
                    </a:moveTo>
                    <a:lnTo>
                      <a:pt x="0" y="8312"/>
                    </a:lnTo>
                    <a:lnTo>
                      <a:pt x="23365" y="8312"/>
                    </a:lnTo>
                    <a:cubicBezTo>
                      <a:pt x="26843" y="8312"/>
                      <a:pt x="20570" y="5154"/>
                      <a:pt x="20570" y="5154"/>
                    </a:cubicBezTo>
                    <a:lnTo>
                      <a:pt x="2168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085;p33">
                <a:extLst>
                  <a:ext uri="{FF2B5EF4-FFF2-40B4-BE49-F238E27FC236}">
                    <a16:creationId xmlns:a16="http://schemas.microsoft.com/office/drawing/2014/main" id="{226295BB-B590-77FE-1824-2B7A9077B7C4}"/>
                  </a:ext>
                </a:extLst>
              </p:cNvPr>
              <p:cNvSpPr/>
              <p:nvPr/>
            </p:nvSpPr>
            <p:spPr>
              <a:xfrm>
                <a:off x="2124070" y="5327059"/>
                <a:ext cx="48022" cy="18929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797" extrusionOk="0">
                    <a:moveTo>
                      <a:pt x="1958" y="1"/>
                    </a:moveTo>
                    <a:cubicBezTo>
                      <a:pt x="1822" y="1"/>
                      <a:pt x="1419" y="91"/>
                      <a:pt x="964" y="268"/>
                    </a:cubicBezTo>
                    <a:cubicBezTo>
                      <a:pt x="408" y="482"/>
                      <a:pt x="0" y="742"/>
                      <a:pt x="25" y="789"/>
                    </a:cubicBezTo>
                    <a:cubicBezTo>
                      <a:pt x="27" y="794"/>
                      <a:pt x="34" y="796"/>
                      <a:pt x="46" y="796"/>
                    </a:cubicBezTo>
                    <a:cubicBezTo>
                      <a:pt x="143" y="796"/>
                      <a:pt x="546" y="631"/>
                      <a:pt x="1032" y="441"/>
                    </a:cubicBezTo>
                    <a:cubicBezTo>
                      <a:pt x="1574" y="229"/>
                      <a:pt x="2022" y="66"/>
                      <a:pt x="2007" y="14"/>
                    </a:cubicBezTo>
                    <a:cubicBezTo>
                      <a:pt x="2005" y="5"/>
                      <a:pt x="1988" y="1"/>
                      <a:pt x="1958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1086;p33">
                <a:extLst>
                  <a:ext uri="{FF2B5EF4-FFF2-40B4-BE49-F238E27FC236}">
                    <a16:creationId xmlns:a16="http://schemas.microsoft.com/office/drawing/2014/main" id="{D384E126-4AF2-F92B-1D42-00DE9F097C09}"/>
                  </a:ext>
                </a:extLst>
              </p:cNvPr>
              <p:cNvSpPr/>
              <p:nvPr/>
            </p:nvSpPr>
            <p:spPr>
              <a:xfrm>
                <a:off x="2103243" y="5318961"/>
                <a:ext cx="49186" cy="16364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89" extrusionOk="0">
                    <a:moveTo>
                      <a:pt x="1959" y="0"/>
                    </a:moveTo>
                    <a:cubicBezTo>
                      <a:pt x="1785" y="0"/>
                      <a:pt x="1411" y="55"/>
                      <a:pt x="991" y="190"/>
                    </a:cubicBezTo>
                    <a:cubicBezTo>
                      <a:pt x="417" y="374"/>
                      <a:pt x="0" y="637"/>
                      <a:pt x="25" y="681"/>
                    </a:cubicBezTo>
                    <a:cubicBezTo>
                      <a:pt x="28" y="686"/>
                      <a:pt x="35" y="689"/>
                      <a:pt x="48" y="689"/>
                    </a:cubicBezTo>
                    <a:cubicBezTo>
                      <a:pt x="149" y="689"/>
                      <a:pt x="554" y="530"/>
                      <a:pt x="1049" y="368"/>
                    </a:cubicBezTo>
                    <a:cubicBezTo>
                      <a:pt x="1605" y="185"/>
                      <a:pt x="2071" y="74"/>
                      <a:pt x="2063" y="21"/>
                    </a:cubicBezTo>
                    <a:cubicBezTo>
                      <a:pt x="2061" y="8"/>
                      <a:pt x="2024" y="0"/>
                      <a:pt x="1959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1087;p33">
                <a:extLst>
                  <a:ext uri="{FF2B5EF4-FFF2-40B4-BE49-F238E27FC236}">
                    <a16:creationId xmlns:a16="http://schemas.microsoft.com/office/drawing/2014/main" id="{898BEEA4-D351-D367-81D5-3D9726198177}"/>
                  </a:ext>
                </a:extLst>
              </p:cNvPr>
              <p:cNvSpPr/>
              <p:nvPr/>
            </p:nvSpPr>
            <p:spPr>
              <a:xfrm>
                <a:off x="1670849" y="5310055"/>
                <a:ext cx="160265" cy="61988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2610" extrusionOk="0">
                    <a:moveTo>
                      <a:pt x="2104" y="1"/>
                    </a:moveTo>
                    <a:cubicBezTo>
                      <a:pt x="1739" y="1"/>
                      <a:pt x="1408" y="21"/>
                      <a:pt x="1126" y="42"/>
                    </a:cubicBezTo>
                    <a:cubicBezTo>
                      <a:pt x="428" y="101"/>
                      <a:pt x="1" y="168"/>
                      <a:pt x="2" y="191"/>
                    </a:cubicBezTo>
                    <a:cubicBezTo>
                      <a:pt x="3" y="200"/>
                      <a:pt x="55" y="204"/>
                      <a:pt x="153" y="204"/>
                    </a:cubicBezTo>
                    <a:cubicBezTo>
                      <a:pt x="336" y="204"/>
                      <a:pt x="679" y="190"/>
                      <a:pt x="1134" y="174"/>
                    </a:cubicBezTo>
                    <a:cubicBezTo>
                      <a:pt x="1332" y="169"/>
                      <a:pt x="1553" y="163"/>
                      <a:pt x="1792" y="163"/>
                    </a:cubicBezTo>
                    <a:cubicBezTo>
                      <a:pt x="2387" y="163"/>
                      <a:pt x="3092" y="200"/>
                      <a:pt x="3820" y="378"/>
                    </a:cubicBezTo>
                    <a:cubicBezTo>
                      <a:pt x="4840" y="628"/>
                      <a:pt x="5660" y="1174"/>
                      <a:pt x="6112" y="1688"/>
                    </a:cubicBezTo>
                    <a:cubicBezTo>
                      <a:pt x="6564" y="2190"/>
                      <a:pt x="6699" y="2609"/>
                      <a:pt x="6736" y="2609"/>
                    </a:cubicBezTo>
                    <a:cubicBezTo>
                      <a:pt x="6737" y="2609"/>
                      <a:pt x="6737" y="2609"/>
                      <a:pt x="6738" y="2609"/>
                    </a:cubicBezTo>
                    <a:cubicBezTo>
                      <a:pt x="6748" y="2606"/>
                      <a:pt x="6725" y="2498"/>
                      <a:pt x="6651" y="2315"/>
                    </a:cubicBezTo>
                    <a:cubicBezTo>
                      <a:pt x="6578" y="2131"/>
                      <a:pt x="6437" y="1876"/>
                      <a:pt x="6212" y="1600"/>
                    </a:cubicBezTo>
                    <a:cubicBezTo>
                      <a:pt x="5770" y="1045"/>
                      <a:pt x="4924" y="454"/>
                      <a:pt x="3866" y="196"/>
                    </a:cubicBezTo>
                    <a:cubicBezTo>
                      <a:pt x="3238" y="45"/>
                      <a:pt x="2636" y="1"/>
                      <a:pt x="2104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088;p33">
                <a:extLst>
                  <a:ext uri="{FF2B5EF4-FFF2-40B4-BE49-F238E27FC236}">
                    <a16:creationId xmlns:a16="http://schemas.microsoft.com/office/drawing/2014/main" id="{45139D8B-6070-433E-0BE4-779881CB36B0}"/>
                  </a:ext>
                </a:extLst>
              </p:cNvPr>
              <p:cNvSpPr/>
              <p:nvPr/>
            </p:nvSpPr>
            <p:spPr>
              <a:xfrm>
                <a:off x="301236" y="3247518"/>
                <a:ext cx="2184074" cy="2051881"/>
              </a:xfrm>
              <a:custGeom>
                <a:avLst/>
                <a:gdLst/>
                <a:ahLst/>
                <a:cxnLst/>
                <a:rect l="l" t="t" r="r" b="b"/>
                <a:pathLst>
                  <a:path w="91961" h="86395" extrusionOk="0">
                    <a:moveTo>
                      <a:pt x="56224" y="1"/>
                    </a:moveTo>
                    <a:cubicBezTo>
                      <a:pt x="34391" y="1"/>
                      <a:pt x="4864" y="1731"/>
                      <a:pt x="4864" y="1731"/>
                    </a:cubicBezTo>
                    <a:cubicBezTo>
                      <a:pt x="4864" y="1731"/>
                      <a:pt x="1" y="21175"/>
                      <a:pt x="19050" y="24993"/>
                    </a:cubicBezTo>
                    <a:cubicBezTo>
                      <a:pt x="22796" y="25744"/>
                      <a:pt x="26965" y="26024"/>
                      <a:pt x="31247" y="26024"/>
                    </a:cubicBezTo>
                    <a:cubicBezTo>
                      <a:pt x="43833" y="26024"/>
                      <a:pt x="57395" y="23605"/>
                      <a:pt x="64059" y="23605"/>
                    </a:cubicBezTo>
                    <a:cubicBezTo>
                      <a:pt x="66656" y="23605"/>
                      <a:pt x="68206" y="23972"/>
                      <a:pt x="68241" y="24993"/>
                    </a:cubicBezTo>
                    <a:cubicBezTo>
                      <a:pt x="68398" y="29526"/>
                      <a:pt x="69938" y="85338"/>
                      <a:pt x="69938" y="85338"/>
                    </a:cubicBezTo>
                    <a:lnTo>
                      <a:pt x="91961" y="86395"/>
                    </a:lnTo>
                    <a:cubicBezTo>
                      <a:pt x="91961" y="86395"/>
                      <a:pt x="90970" y="5652"/>
                      <a:pt x="77740" y="1401"/>
                    </a:cubicBezTo>
                    <a:cubicBezTo>
                      <a:pt x="74497" y="359"/>
                      <a:pt x="66157" y="1"/>
                      <a:pt x="56224" y="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1089;p33">
                <a:extLst>
                  <a:ext uri="{FF2B5EF4-FFF2-40B4-BE49-F238E27FC236}">
                    <a16:creationId xmlns:a16="http://schemas.microsoft.com/office/drawing/2014/main" id="{437A0DC2-665E-8C3A-CBB9-7FB1CDDD95D8}"/>
                  </a:ext>
                </a:extLst>
              </p:cNvPr>
              <p:cNvSpPr/>
              <p:nvPr/>
            </p:nvSpPr>
            <p:spPr>
              <a:xfrm>
                <a:off x="47243" y="1959254"/>
                <a:ext cx="985910" cy="1479150"/>
              </a:xfrm>
              <a:custGeom>
                <a:avLst/>
                <a:gdLst/>
                <a:ahLst/>
                <a:cxnLst/>
                <a:rect l="l" t="t" r="r" b="b"/>
                <a:pathLst>
                  <a:path w="41512" h="62280" extrusionOk="0">
                    <a:moveTo>
                      <a:pt x="28182" y="1"/>
                    </a:moveTo>
                    <a:cubicBezTo>
                      <a:pt x="23881" y="1"/>
                      <a:pt x="18787" y="197"/>
                      <a:pt x="14635" y="769"/>
                    </a:cubicBezTo>
                    <a:cubicBezTo>
                      <a:pt x="9824" y="1434"/>
                      <a:pt x="5641" y="4415"/>
                      <a:pt x="3415" y="8729"/>
                    </a:cubicBezTo>
                    <a:cubicBezTo>
                      <a:pt x="1932" y="11606"/>
                      <a:pt x="575" y="15441"/>
                      <a:pt x="402" y="20022"/>
                    </a:cubicBezTo>
                    <a:cubicBezTo>
                      <a:pt x="1" y="30613"/>
                      <a:pt x="2107" y="35037"/>
                      <a:pt x="2107" y="35037"/>
                    </a:cubicBezTo>
                    <a:lnTo>
                      <a:pt x="2664" y="57739"/>
                    </a:lnTo>
                    <a:cubicBezTo>
                      <a:pt x="2664" y="57739"/>
                      <a:pt x="7334" y="62280"/>
                      <a:pt x="17514" y="62280"/>
                    </a:cubicBezTo>
                    <a:cubicBezTo>
                      <a:pt x="23531" y="62280"/>
                      <a:pt x="31472" y="60694"/>
                      <a:pt x="41512" y="55647"/>
                    </a:cubicBezTo>
                    <a:lnTo>
                      <a:pt x="40005" y="31453"/>
                    </a:lnTo>
                    <a:lnTo>
                      <a:pt x="40046" y="9149"/>
                    </a:lnTo>
                    <a:cubicBezTo>
                      <a:pt x="40046" y="9149"/>
                      <a:pt x="39626" y="998"/>
                      <a:pt x="36984" y="411"/>
                    </a:cubicBezTo>
                    <a:cubicBezTo>
                      <a:pt x="36026" y="199"/>
                      <a:pt x="32505" y="1"/>
                      <a:pt x="281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1090;p33">
                <a:extLst>
                  <a:ext uri="{FF2B5EF4-FFF2-40B4-BE49-F238E27FC236}">
                    <a16:creationId xmlns:a16="http://schemas.microsoft.com/office/drawing/2014/main" id="{EEDA8E1B-0C83-6A5E-859A-FD6CF5D1EBAB}"/>
                  </a:ext>
                </a:extLst>
              </p:cNvPr>
              <p:cNvSpPr/>
              <p:nvPr/>
            </p:nvSpPr>
            <p:spPr>
              <a:xfrm>
                <a:off x="-5004" y="3308528"/>
                <a:ext cx="2176854" cy="2018988"/>
              </a:xfrm>
              <a:custGeom>
                <a:avLst/>
                <a:gdLst/>
                <a:ahLst/>
                <a:cxnLst/>
                <a:rect l="l" t="t" r="r" b="b"/>
                <a:pathLst>
                  <a:path w="91657" h="85010" extrusionOk="0">
                    <a:moveTo>
                      <a:pt x="45783" y="1"/>
                    </a:moveTo>
                    <a:cubicBezTo>
                      <a:pt x="25310" y="1"/>
                      <a:pt x="4864" y="924"/>
                      <a:pt x="4864" y="924"/>
                    </a:cubicBezTo>
                    <a:cubicBezTo>
                      <a:pt x="4864" y="924"/>
                      <a:pt x="1" y="20368"/>
                      <a:pt x="19049" y="24186"/>
                    </a:cubicBezTo>
                    <a:cubicBezTo>
                      <a:pt x="22794" y="24936"/>
                      <a:pt x="26963" y="25216"/>
                      <a:pt x="31244" y="25216"/>
                    </a:cubicBezTo>
                    <a:cubicBezTo>
                      <a:pt x="43830" y="25216"/>
                      <a:pt x="57392" y="22797"/>
                      <a:pt x="64057" y="22797"/>
                    </a:cubicBezTo>
                    <a:cubicBezTo>
                      <a:pt x="66654" y="22797"/>
                      <a:pt x="68204" y="23164"/>
                      <a:pt x="68240" y="24186"/>
                    </a:cubicBezTo>
                    <a:cubicBezTo>
                      <a:pt x="68398" y="28719"/>
                      <a:pt x="70568" y="84472"/>
                      <a:pt x="70568" y="84472"/>
                    </a:cubicBezTo>
                    <a:lnTo>
                      <a:pt x="91657" y="85010"/>
                    </a:lnTo>
                    <a:cubicBezTo>
                      <a:pt x="91657" y="85010"/>
                      <a:pt x="91657" y="6089"/>
                      <a:pt x="85403" y="3083"/>
                    </a:cubicBezTo>
                    <a:cubicBezTo>
                      <a:pt x="80358" y="658"/>
                      <a:pt x="63061" y="1"/>
                      <a:pt x="45783" y="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091;p33">
                <a:extLst>
                  <a:ext uri="{FF2B5EF4-FFF2-40B4-BE49-F238E27FC236}">
                    <a16:creationId xmlns:a16="http://schemas.microsoft.com/office/drawing/2014/main" id="{F88C0543-8DCA-718B-544E-7FEE021E968A}"/>
                  </a:ext>
                </a:extLst>
              </p:cNvPr>
              <p:cNvSpPr/>
              <p:nvPr/>
            </p:nvSpPr>
            <p:spPr>
              <a:xfrm>
                <a:off x="845581" y="1967352"/>
                <a:ext cx="375084" cy="468801"/>
              </a:xfrm>
              <a:custGeom>
                <a:avLst/>
                <a:gdLst/>
                <a:ahLst/>
                <a:cxnLst/>
                <a:rect l="l" t="t" r="r" b="b"/>
                <a:pathLst>
                  <a:path w="15793" h="19739" extrusionOk="0">
                    <a:moveTo>
                      <a:pt x="1472" y="1"/>
                    </a:moveTo>
                    <a:cubicBezTo>
                      <a:pt x="562" y="1"/>
                      <a:pt x="1" y="70"/>
                      <a:pt x="1" y="70"/>
                    </a:cubicBezTo>
                    <a:lnTo>
                      <a:pt x="3063" y="16897"/>
                    </a:lnTo>
                    <a:lnTo>
                      <a:pt x="15793" y="19739"/>
                    </a:lnTo>
                    <a:lnTo>
                      <a:pt x="15332" y="11123"/>
                    </a:lnTo>
                    <a:cubicBezTo>
                      <a:pt x="13694" y="1038"/>
                      <a:pt x="4986" y="1"/>
                      <a:pt x="14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1092;p33">
                <a:extLst>
                  <a:ext uri="{FF2B5EF4-FFF2-40B4-BE49-F238E27FC236}">
                    <a16:creationId xmlns:a16="http://schemas.microsoft.com/office/drawing/2014/main" id="{A91170B7-64AE-8A3E-5220-88B49D36BB35}"/>
                  </a:ext>
                </a:extLst>
              </p:cNvPr>
              <p:cNvSpPr/>
              <p:nvPr/>
            </p:nvSpPr>
            <p:spPr>
              <a:xfrm>
                <a:off x="958126" y="2924466"/>
                <a:ext cx="420613" cy="457306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19255" extrusionOk="0">
                    <a:moveTo>
                      <a:pt x="9385" y="0"/>
                    </a:moveTo>
                    <a:cubicBezTo>
                      <a:pt x="8277" y="0"/>
                      <a:pt x="1222" y="5483"/>
                      <a:pt x="1222" y="5483"/>
                    </a:cubicBezTo>
                    <a:cubicBezTo>
                      <a:pt x="1222" y="5483"/>
                      <a:pt x="1" y="19254"/>
                      <a:pt x="2564" y="19254"/>
                    </a:cubicBezTo>
                    <a:cubicBezTo>
                      <a:pt x="2585" y="19254"/>
                      <a:pt x="2606" y="19253"/>
                      <a:pt x="2628" y="19251"/>
                    </a:cubicBezTo>
                    <a:cubicBezTo>
                      <a:pt x="2628" y="19251"/>
                      <a:pt x="12827" y="16960"/>
                      <a:pt x="13643" y="16070"/>
                    </a:cubicBezTo>
                    <a:cubicBezTo>
                      <a:pt x="14460" y="15182"/>
                      <a:pt x="9615" y="14753"/>
                      <a:pt x="9615" y="14753"/>
                    </a:cubicBezTo>
                    <a:cubicBezTo>
                      <a:pt x="9615" y="14753"/>
                      <a:pt x="14517" y="14558"/>
                      <a:pt x="15333" y="13668"/>
                    </a:cubicBezTo>
                    <a:cubicBezTo>
                      <a:pt x="16150" y="12779"/>
                      <a:pt x="9250" y="11719"/>
                      <a:pt x="9249" y="11719"/>
                    </a:cubicBezTo>
                    <a:lnTo>
                      <a:pt x="9249" y="11719"/>
                    </a:lnTo>
                    <a:cubicBezTo>
                      <a:pt x="9249" y="11719"/>
                      <a:pt x="10832" y="11876"/>
                      <a:pt x="12500" y="11876"/>
                    </a:cubicBezTo>
                    <a:cubicBezTo>
                      <a:pt x="14317" y="11876"/>
                      <a:pt x="16236" y="11689"/>
                      <a:pt x="16321" y="10911"/>
                    </a:cubicBezTo>
                    <a:cubicBezTo>
                      <a:pt x="16485" y="9416"/>
                      <a:pt x="8913" y="8197"/>
                      <a:pt x="8913" y="8197"/>
                    </a:cubicBezTo>
                    <a:lnTo>
                      <a:pt x="8913" y="8197"/>
                    </a:lnTo>
                    <a:cubicBezTo>
                      <a:pt x="8913" y="8197"/>
                      <a:pt x="10469" y="8321"/>
                      <a:pt x="12239" y="8321"/>
                    </a:cubicBezTo>
                    <a:cubicBezTo>
                      <a:pt x="14459" y="8321"/>
                      <a:pt x="17016" y="8126"/>
                      <a:pt x="17264" y="7246"/>
                    </a:cubicBezTo>
                    <a:cubicBezTo>
                      <a:pt x="17709" y="5666"/>
                      <a:pt x="7195" y="4884"/>
                      <a:pt x="7195" y="4884"/>
                    </a:cubicBezTo>
                    <a:cubicBezTo>
                      <a:pt x="9767" y="3110"/>
                      <a:pt x="10139" y="485"/>
                      <a:pt x="9486" y="26"/>
                    </a:cubicBezTo>
                    <a:cubicBezTo>
                      <a:pt x="9462" y="9"/>
                      <a:pt x="9428" y="0"/>
                      <a:pt x="9385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1093;p33">
                <a:extLst>
                  <a:ext uri="{FF2B5EF4-FFF2-40B4-BE49-F238E27FC236}">
                    <a16:creationId xmlns:a16="http://schemas.microsoft.com/office/drawing/2014/main" id="{521B3DCC-B555-7E50-F07E-0E9E88588E7E}"/>
                  </a:ext>
                </a:extLst>
              </p:cNvPr>
              <p:cNvSpPr/>
              <p:nvPr/>
            </p:nvSpPr>
            <p:spPr>
              <a:xfrm>
                <a:off x="-126788" y="2167101"/>
                <a:ext cx="1146389" cy="1238159"/>
              </a:xfrm>
              <a:custGeom>
                <a:avLst/>
                <a:gdLst/>
                <a:ahLst/>
                <a:cxnLst/>
                <a:rect l="l" t="t" r="r" b="b"/>
                <a:pathLst>
                  <a:path w="48269" h="52133" extrusionOk="0">
                    <a:moveTo>
                      <a:pt x="10570" y="0"/>
                    </a:moveTo>
                    <a:cubicBezTo>
                      <a:pt x="10570" y="0"/>
                      <a:pt x="4789" y="12066"/>
                      <a:pt x="2309" y="32150"/>
                    </a:cubicBezTo>
                    <a:cubicBezTo>
                      <a:pt x="0" y="50833"/>
                      <a:pt x="16160" y="52133"/>
                      <a:pt x="22355" y="52133"/>
                    </a:cubicBezTo>
                    <a:cubicBezTo>
                      <a:pt x="22798" y="52133"/>
                      <a:pt x="23190" y="52126"/>
                      <a:pt x="23520" y="52119"/>
                    </a:cubicBezTo>
                    <a:cubicBezTo>
                      <a:pt x="28474" y="52008"/>
                      <a:pt x="48268" y="51275"/>
                      <a:pt x="48268" y="51275"/>
                    </a:cubicBezTo>
                    <a:lnTo>
                      <a:pt x="46905" y="37374"/>
                    </a:lnTo>
                    <a:cubicBezTo>
                      <a:pt x="46905" y="37374"/>
                      <a:pt x="45234" y="37430"/>
                      <a:pt x="42461" y="37430"/>
                    </a:cubicBezTo>
                    <a:cubicBezTo>
                      <a:pt x="37776" y="37430"/>
                      <a:pt x="29944" y="37269"/>
                      <a:pt x="21714" y="36402"/>
                    </a:cubicBezTo>
                    <a:cubicBezTo>
                      <a:pt x="15751" y="35775"/>
                      <a:pt x="25823" y="4074"/>
                      <a:pt x="25823" y="4074"/>
                    </a:cubicBezTo>
                    <a:lnTo>
                      <a:pt x="105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1094;p33">
                <a:extLst>
                  <a:ext uri="{FF2B5EF4-FFF2-40B4-BE49-F238E27FC236}">
                    <a16:creationId xmlns:a16="http://schemas.microsoft.com/office/drawing/2014/main" id="{A4EBAC42-4ED8-89AE-E629-5E0C5242392E}"/>
                  </a:ext>
                </a:extLst>
              </p:cNvPr>
              <p:cNvSpPr/>
              <p:nvPr/>
            </p:nvSpPr>
            <p:spPr>
              <a:xfrm>
                <a:off x="154184" y="3331421"/>
                <a:ext cx="20283" cy="105497"/>
              </a:xfrm>
              <a:custGeom>
                <a:avLst/>
                <a:gdLst/>
                <a:ahLst/>
                <a:cxnLst/>
                <a:rect l="l" t="t" r="r" b="b"/>
                <a:pathLst>
                  <a:path w="854" h="4442" extrusionOk="0">
                    <a:moveTo>
                      <a:pt x="718" y="1"/>
                    </a:moveTo>
                    <a:cubicBezTo>
                      <a:pt x="591" y="1"/>
                      <a:pt x="161" y="941"/>
                      <a:pt x="84" y="2189"/>
                    </a:cubicBezTo>
                    <a:cubicBezTo>
                      <a:pt x="0" y="3448"/>
                      <a:pt x="295" y="4441"/>
                      <a:pt x="418" y="4441"/>
                    </a:cubicBezTo>
                    <a:cubicBezTo>
                      <a:pt x="419" y="4441"/>
                      <a:pt x="421" y="4441"/>
                      <a:pt x="422" y="4441"/>
                    </a:cubicBezTo>
                    <a:cubicBezTo>
                      <a:pt x="556" y="4419"/>
                      <a:pt x="470" y="3425"/>
                      <a:pt x="551" y="2220"/>
                    </a:cubicBezTo>
                    <a:cubicBezTo>
                      <a:pt x="623" y="1013"/>
                      <a:pt x="853" y="46"/>
                      <a:pt x="726" y="2"/>
                    </a:cubicBezTo>
                    <a:cubicBezTo>
                      <a:pt x="723" y="1"/>
                      <a:pt x="721" y="1"/>
                      <a:pt x="718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1095;p33">
                <a:extLst>
                  <a:ext uri="{FF2B5EF4-FFF2-40B4-BE49-F238E27FC236}">
                    <a16:creationId xmlns:a16="http://schemas.microsoft.com/office/drawing/2014/main" id="{5357A7CF-80A3-786C-1D10-D6AF62A44B9A}"/>
                  </a:ext>
                </a:extLst>
              </p:cNvPr>
              <p:cNvSpPr/>
              <p:nvPr/>
            </p:nvSpPr>
            <p:spPr>
              <a:xfrm>
                <a:off x="197097" y="3536727"/>
                <a:ext cx="70276" cy="84051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539" extrusionOk="0">
                    <a:moveTo>
                      <a:pt x="126" y="0"/>
                    </a:moveTo>
                    <a:cubicBezTo>
                      <a:pt x="120" y="0"/>
                      <a:pt x="115" y="1"/>
                      <a:pt x="111" y="3"/>
                    </a:cubicBezTo>
                    <a:cubicBezTo>
                      <a:pt x="0" y="61"/>
                      <a:pt x="392" y="1018"/>
                      <a:pt x="1176" y="2012"/>
                    </a:cubicBezTo>
                    <a:cubicBezTo>
                      <a:pt x="1903" y="2941"/>
                      <a:pt x="2675" y="3538"/>
                      <a:pt x="2843" y="3538"/>
                    </a:cubicBezTo>
                    <a:cubicBezTo>
                      <a:pt x="2855" y="3538"/>
                      <a:pt x="2863" y="3535"/>
                      <a:pt x="2869" y="3529"/>
                    </a:cubicBezTo>
                    <a:cubicBezTo>
                      <a:pt x="2959" y="3431"/>
                      <a:pt x="2294" y="2685"/>
                      <a:pt x="1543" y="1723"/>
                    </a:cubicBezTo>
                    <a:cubicBezTo>
                      <a:pt x="816" y="801"/>
                      <a:pt x="270" y="0"/>
                      <a:pt x="126" y="0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1096;p33">
                <a:extLst>
                  <a:ext uri="{FF2B5EF4-FFF2-40B4-BE49-F238E27FC236}">
                    <a16:creationId xmlns:a16="http://schemas.microsoft.com/office/drawing/2014/main" id="{9F0F0994-A018-C77B-BA7E-5F1449021925}"/>
                  </a:ext>
                </a:extLst>
              </p:cNvPr>
              <p:cNvSpPr/>
              <p:nvPr/>
            </p:nvSpPr>
            <p:spPr>
              <a:xfrm>
                <a:off x="350372" y="3681522"/>
                <a:ext cx="101056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1740" extrusionOk="0">
                    <a:moveTo>
                      <a:pt x="123" y="1"/>
                    </a:moveTo>
                    <a:cubicBezTo>
                      <a:pt x="91" y="1"/>
                      <a:pt x="71" y="8"/>
                      <a:pt x="63" y="22"/>
                    </a:cubicBezTo>
                    <a:cubicBezTo>
                      <a:pt x="1" y="133"/>
                      <a:pt x="848" y="712"/>
                      <a:pt x="2013" y="1179"/>
                    </a:cubicBezTo>
                    <a:cubicBezTo>
                      <a:pt x="2938" y="1552"/>
                      <a:pt x="3764" y="1740"/>
                      <a:pt x="4081" y="1740"/>
                    </a:cubicBezTo>
                    <a:cubicBezTo>
                      <a:pt x="4163" y="1740"/>
                      <a:pt x="4212" y="1727"/>
                      <a:pt x="4219" y="1702"/>
                    </a:cubicBezTo>
                    <a:cubicBezTo>
                      <a:pt x="4255" y="1576"/>
                      <a:pt x="3324" y="1202"/>
                      <a:pt x="2186" y="747"/>
                    </a:cubicBezTo>
                    <a:cubicBezTo>
                      <a:pt x="1186" y="348"/>
                      <a:pt x="354" y="1"/>
                      <a:pt x="123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1097;p33">
                <a:extLst>
                  <a:ext uri="{FF2B5EF4-FFF2-40B4-BE49-F238E27FC236}">
                    <a16:creationId xmlns:a16="http://schemas.microsoft.com/office/drawing/2014/main" id="{DB0AD3C6-6308-4BE1-6097-91CF8213B0DF}"/>
                  </a:ext>
                </a:extLst>
              </p:cNvPr>
              <p:cNvSpPr/>
              <p:nvPr/>
            </p:nvSpPr>
            <p:spPr>
              <a:xfrm>
                <a:off x="553899" y="3743577"/>
                <a:ext cx="106590" cy="17338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730" extrusionOk="0">
                    <a:moveTo>
                      <a:pt x="552" y="1"/>
                    </a:moveTo>
                    <a:cubicBezTo>
                      <a:pt x="230" y="1"/>
                      <a:pt x="32" y="28"/>
                      <a:pt x="23" y="83"/>
                    </a:cubicBezTo>
                    <a:cubicBezTo>
                      <a:pt x="0" y="211"/>
                      <a:pt x="985" y="441"/>
                      <a:pt x="2219" y="596"/>
                    </a:cubicBezTo>
                    <a:cubicBezTo>
                      <a:pt x="2912" y="684"/>
                      <a:pt x="3535" y="729"/>
                      <a:pt x="3949" y="729"/>
                    </a:cubicBezTo>
                    <a:cubicBezTo>
                      <a:pt x="4274" y="729"/>
                      <a:pt x="4471" y="702"/>
                      <a:pt x="4476" y="645"/>
                    </a:cubicBezTo>
                    <a:cubicBezTo>
                      <a:pt x="4487" y="518"/>
                      <a:pt x="3504" y="287"/>
                      <a:pt x="2280" y="132"/>
                    </a:cubicBezTo>
                    <a:cubicBezTo>
                      <a:pt x="1589" y="46"/>
                      <a:pt x="967" y="1"/>
                      <a:pt x="552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1098;p33">
                <a:extLst>
                  <a:ext uri="{FF2B5EF4-FFF2-40B4-BE49-F238E27FC236}">
                    <a16:creationId xmlns:a16="http://schemas.microsoft.com/office/drawing/2014/main" id="{C56C5E6A-330D-B518-866F-F6BFA1E99D98}"/>
                  </a:ext>
                </a:extLst>
              </p:cNvPr>
              <p:cNvSpPr/>
              <p:nvPr/>
            </p:nvSpPr>
            <p:spPr>
              <a:xfrm>
                <a:off x="766212" y="3764405"/>
                <a:ext cx="106780" cy="12872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542" extrusionOk="0">
                    <a:moveTo>
                      <a:pt x="1129" y="0"/>
                    </a:moveTo>
                    <a:cubicBezTo>
                      <a:pt x="465" y="0"/>
                      <a:pt x="16" y="48"/>
                      <a:pt x="10" y="134"/>
                    </a:cubicBezTo>
                    <a:cubicBezTo>
                      <a:pt x="0" y="263"/>
                      <a:pt x="996" y="428"/>
                      <a:pt x="2236" y="504"/>
                    </a:cubicBezTo>
                    <a:cubicBezTo>
                      <a:pt x="2645" y="529"/>
                      <a:pt x="3030" y="541"/>
                      <a:pt x="3361" y="541"/>
                    </a:cubicBezTo>
                    <a:cubicBezTo>
                      <a:pt x="4031" y="541"/>
                      <a:pt x="4485" y="493"/>
                      <a:pt x="4489" y="407"/>
                    </a:cubicBezTo>
                    <a:cubicBezTo>
                      <a:pt x="4496" y="278"/>
                      <a:pt x="3500" y="113"/>
                      <a:pt x="2264" y="37"/>
                    </a:cubicBezTo>
                    <a:cubicBezTo>
                      <a:pt x="1850" y="12"/>
                      <a:pt x="1463" y="0"/>
                      <a:pt x="1129" y="0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1099;p33">
                <a:extLst>
                  <a:ext uri="{FF2B5EF4-FFF2-40B4-BE49-F238E27FC236}">
                    <a16:creationId xmlns:a16="http://schemas.microsoft.com/office/drawing/2014/main" id="{D47C8F46-63F4-1B8F-0EC7-72CD8B988A6D}"/>
                  </a:ext>
                </a:extLst>
              </p:cNvPr>
              <p:cNvSpPr/>
              <p:nvPr/>
            </p:nvSpPr>
            <p:spPr>
              <a:xfrm>
                <a:off x="979215" y="3773785"/>
                <a:ext cx="106756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477" extrusionOk="0">
                    <a:moveTo>
                      <a:pt x="1834" y="1"/>
                    </a:moveTo>
                    <a:cubicBezTo>
                      <a:pt x="796" y="1"/>
                      <a:pt x="9" y="80"/>
                      <a:pt x="6" y="194"/>
                    </a:cubicBezTo>
                    <a:cubicBezTo>
                      <a:pt x="1" y="323"/>
                      <a:pt x="1003" y="447"/>
                      <a:pt x="2244" y="472"/>
                    </a:cubicBezTo>
                    <a:cubicBezTo>
                      <a:pt x="2390" y="475"/>
                      <a:pt x="2533" y="476"/>
                      <a:pt x="2671" y="476"/>
                    </a:cubicBezTo>
                    <a:cubicBezTo>
                      <a:pt x="3708" y="476"/>
                      <a:pt x="4492" y="398"/>
                      <a:pt x="4493" y="284"/>
                    </a:cubicBezTo>
                    <a:cubicBezTo>
                      <a:pt x="4495" y="154"/>
                      <a:pt x="3492" y="29"/>
                      <a:pt x="2254" y="5"/>
                    </a:cubicBezTo>
                    <a:cubicBezTo>
                      <a:pt x="2111" y="2"/>
                      <a:pt x="1970" y="1"/>
                      <a:pt x="1834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1100;p33">
                <a:extLst>
                  <a:ext uri="{FF2B5EF4-FFF2-40B4-BE49-F238E27FC236}">
                    <a16:creationId xmlns:a16="http://schemas.microsoft.com/office/drawing/2014/main" id="{A1904C31-857F-FC9A-003B-95B14CAE2D05}"/>
                  </a:ext>
                </a:extLst>
              </p:cNvPr>
              <p:cNvSpPr/>
              <p:nvPr/>
            </p:nvSpPr>
            <p:spPr>
              <a:xfrm>
                <a:off x="1192478" y="3773690"/>
                <a:ext cx="106733" cy="11353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478" extrusionOk="0">
                    <a:moveTo>
                      <a:pt x="2688" y="1"/>
                    </a:moveTo>
                    <a:cubicBezTo>
                      <a:pt x="2544" y="1"/>
                      <a:pt x="2394" y="2"/>
                      <a:pt x="2240" y="6"/>
                    </a:cubicBezTo>
                    <a:cubicBezTo>
                      <a:pt x="1003" y="30"/>
                      <a:pt x="0" y="156"/>
                      <a:pt x="2" y="285"/>
                    </a:cubicBezTo>
                    <a:cubicBezTo>
                      <a:pt x="2" y="398"/>
                      <a:pt x="778" y="477"/>
                      <a:pt x="1807" y="477"/>
                    </a:cubicBezTo>
                    <a:cubicBezTo>
                      <a:pt x="1951" y="477"/>
                      <a:pt x="2099" y="476"/>
                      <a:pt x="2250" y="473"/>
                    </a:cubicBezTo>
                    <a:cubicBezTo>
                      <a:pt x="3491" y="447"/>
                      <a:pt x="4494" y="321"/>
                      <a:pt x="4489" y="192"/>
                    </a:cubicBezTo>
                    <a:cubicBezTo>
                      <a:pt x="4485" y="79"/>
                      <a:pt x="3712" y="1"/>
                      <a:pt x="2688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1101;p33">
                <a:extLst>
                  <a:ext uri="{FF2B5EF4-FFF2-40B4-BE49-F238E27FC236}">
                    <a16:creationId xmlns:a16="http://schemas.microsoft.com/office/drawing/2014/main" id="{38763590-63A6-C93C-90CD-C908228FE46A}"/>
                  </a:ext>
                </a:extLst>
              </p:cNvPr>
              <p:cNvSpPr/>
              <p:nvPr/>
            </p:nvSpPr>
            <p:spPr>
              <a:xfrm>
                <a:off x="1405433" y="3764310"/>
                <a:ext cx="106733" cy="1277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538" extrusionOk="0">
                    <a:moveTo>
                      <a:pt x="3368" y="0"/>
                    </a:moveTo>
                    <a:cubicBezTo>
                      <a:pt x="3034" y="0"/>
                      <a:pt x="2645" y="12"/>
                      <a:pt x="2232" y="37"/>
                    </a:cubicBezTo>
                    <a:cubicBezTo>
                      <a:pt x="997" y="110"/>
                      <a:pt x="1" y="275"/>
                      <a:pt x="6" y="404"/>
                    </a:cubicBezTo>
                    <a:cubicBezTo>
                      <a:pt x="10" y="490"/>
                      <a:pt x="464" y="538"/>
                      <a:pt x="1135" y="538"/>
                    </a:cubicBezTo>
                    <a:cubicBezTo>
                      <a:pt x="1466" y="538"/>
                      <a:pt x="1851" y="526"/>
                      <a:pt x="2261" y="502"/>
                    </a:cubicBezTo>
                    <a:cubicBezTo>
                      <a:pt x="3500" y="428"/>
                      <a:pt x="4493" y="262"/>
                      <a:pt x="4487" y="131"/>
                    </a:cubicBezTo>
                    <a:cubicBezTo>
                      <a:pt x="4481" y="47"/>
                      <a:pt x="4032" y="0"/>
                      <a:pt x="3368" y="0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1102;p33">
                <a:extLst>
                  <a:ext uri="{FF2B5EF4-FFF2-40B4-BE49-F238E27FC236}">
                    <a16:creationId xmlns:a16="http://schemas.microsoft.com/office/drawing/2014/main" id="{B156B7EA-74F1-CCDE-D434-E531BD9AF73C}"/>
                  </a:ext>
                </a:extLst>
              </p:cNvPr>
              <p:cNvSpPr/>
              <p:nvPr/>
            </p:nvSpPr>
            <p:spPr>
              <a:xfrm>
                <a:off x="1615467" y="3778844"/>
                <a:ext cx="62961" cy="84621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3563" extrusionOk="0">
                    <a:moveTo>
                      <a:pt x="128" y="1"/>
                    </a:moveTo>
                    <a:cubicBezTo>
                      <a:pt x="88" y="1"/>
                      <a:pt x="65" y="9"/>
                      <a:pt x="63" y="25"/>
                    </a:cubicBezTo>
                    <a:cubicBezTo>
                      <a:pt x="1" y="153"/>
                      <a:pt x="925" y="592"/>
                      <a:pt x="1554" y="1588"/>
                    </a:cubicBezTo>
                    <a:cubicBezTo>
                      <a:pt x="2169" y="2565"/>
                      <a:pt x="2347" y="3563"/>
                      <a:pt x="2493" y="3563"/>
                    </a:cubicBezTo>
                    <a:cubicBezTo>
                      <a:pt x="2495" y="3563"/>
                      <a:pt x="2497" y="3563"/>
                      <a:pt x="2499" y="3562"/>
                    </a:cubicBezTo>
                    <a:cubicBezTo>
                      <a:pt x="2604" y="3561"/>
                      <a:pt x="2651" y="2472"/>
                      <a:pt x="1946" y="1335"/>
                    </a:cubicBezTo>
                    <a:cubicBezTo>
                      <a:pt x="1310" y="345"/>
                      <a:pt x="381" y="1"/>
                      <a:pt x="128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1103;p33">
                <a:extLst>
                  <a:ext uri="{FF2B5EF4-FFF2-40B4-BE49-F238E27FC236}">
                    <a16:creationId xmlns:a16="http://schemas.microsoft.com/office/drawing/2014/main" id="{9A3686EB-3405-98C7-44FF-63005C425D0F}"/>
                  </a:ext>
                </a:extLst>
              </p:cNvPr>
              <p:cNvSpPr/>
              <p:nvPr/>
            </p:nvSpPr>
            <p:spPr>
              <a:xfrm>
                <a:off x="1675860" y="3969806"/>
                <a:ext cx="12896" cy="10659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488" extrusionOk="0">
                    <a:moveTo>
                      <a:pt x="202" y="0"/>
                    </a:moveTo>
                    <a:cubicBezTo>
                      <a:pt x="201" y="0"/>
                      <a:pt x="201" y="0"/>
                      <a:pt x="201" y="0"/>
                    </a:cubicBezTo>
                    <a:cubicBezTo>
                      <a:pt x="72" y="5"/>
                      <a:pt x="0" y="1013"/>
                      <a:pt x="38" y="2250"/>
                    </a:cubicBezTo>
                    <a:cubicBezTo>
                      <a:pt x="75" y="3488"/>
                      <a:pt x="212" y="4488"/>
                      <a:pt x="341" y="4488"/>
                    </a:cubicBezTo>
                    <a:cubicBezTo>
                      <a:pt x="341" y="4488"/>
                      <a:pt x="341" y="4488"/>
                      <a:pt x="341" y="4488"/>
                    </a:cubicBezTo>
                    <a:cubicBezTo>
                      <a:pt x="470" y="4483"/>
                      <a:pt x="542" y="3475"/>
                      <a:pt x="505" y="2237"/>
                    </a:cubicBezTo>
                    <a:cubicBezTo>
                      <a:pt x="467" y="1000"/>
                      <a:pt x="330" y="0"/>
                      <a:pt x="202" y="0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1104;p33">
                <a:extLst>
                  <a:ext uri="{FF2B5EF4-FFF2-40B4-BE49-F238E27FC236}">
                    <a16:creationId xmlns:a16="http://schemas.microsoft.com/office/drawing/2014/main" id="{E07AEC4C-EB9A-8B6C-74B9-AAE2926B99E0}"/>
                  </a:ext>
                </a:extLst>
              </p:cNvPr>
              <p:cNvSpPr/>
              <p:nvPr/>
            </p:nvSpPr>
            <p:spPr>
              <a:xfrm>
                <a:off x="1682439" y="4182901"/>
                <a:ext cx="12896" cy="106543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486" extrusionOk="0">
                    <a:moveTo>
                      <a:pt x="204" y="0"/>
                    </a:moveTo>
                    <a:cubicBezTo>
                      <a:pt x="204" y="0"/>
                      <a:pt x="203" y="0"/>
                      <a:pt x="203" y="0"/>
                    </a:cubicBezTo>
                    <a:cubicBezTo>
                      <a:pt x="74" y="3"/>
                      <a:pt x="1" y="1011"/>
                      <a:pt x="40" y="2250"/>
                    </a:cubicBezTo>
                    <a:cubicBezTo>
                      <a:pt x="77" y="3487"/>
                      <a:pt x="212" y="4486"/>
                      <a:pt x="341" y="4486"/>
                    </a:cubicBezTo>
                    <a:cubicBezTo>
                      <a:pt x="341" y="4486"/>
                      <a:pt x="342" y="4486"/>
                      <a:pt x="342" y="4486"/>
                    </a:cubicBezTo>
                    <a:cubicBezTo>
                      <a:pt x="471" y="4482"/>
                      <a:pt x="543" y="3475"/>
                      <a:pt x="505" y="2235"/>
                    </a:cubicBezTo>
                    <a:cubicBezTo>
                      <a:pt x="468" y="998"/>
                      <a:pt x="331" y="0"/>
                      <a:pt x="204" y="0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1105;p33">
                <a:extLst>
                  <a:ext uri="{FF2B5EF4-FFF2-40B4-BE49-F238E27FC236}">
                    <a16:creationId xmlns:a16="http://schemas.microsoft.com/office/drawing/2014/main" id="{290CDDC1-5EC6-0E1C-FA10-C167D55F49D0}"/>
                  </a:ext>
                </a:extLst>
              </p:cNvPr>
              <p:cNvSpPr/>
              <p:nvPr/>
            </p:nvSpPr>
            <p:spPr>
              <a:xfrm>
                <a:off x="1689065" y="4395950"/>
                <a:ext cx="12920" cy="10659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488" extrusionOk="0">
                    <a:moveTo>
                      <a:pt x="202" y="0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73" y="5"/>
                      <a:pt x="1" y="1013"/>
                      <a:pt x="39" y="2250"/>
                    </a:cubicBezTo>
                    <a:cubicBezTo>
                      <a:pt x="76" y="3488"/>
                      <a:pt x="213" y="4487"/>
                      <a:pt x="342" y="4487"/>
                    </a:cubicBezTo>
                    <a:cubicBezTo>
                      <a:pt x="342" y="4487"/>
                      <a:pt x="342" y="4487"/>
                      <a:pt x="342" y="4487"/>
                    </a:cubicBezTo>
                    <a:cubicBezTo>
                      <a:pt x="471" y="4482"/>
                      <a:pt x="543" y="3475"/>
                      <a:pt x="506" y="2237"/>
                    </a:cubicBezTo>
                    <a:cubicBezTo>
                      <a:pt x="468" y="1000"/>
                      <a:pt x="331" y="0"/>
                      <a:pt x="202" y="0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1106;p33">
                <a:extLst>
                  <a:ext uri="{FF2B5EF4-FFF2-40B4-BE49-F238E27FC236}">
                    <a16:creationId xmlns:a16="http://schemas.microsoft.com/office/drawing/2014/main" id="{B708D762-09E7-16F2-AFDD-18E952EE303B}"/>
                  </a:ext>
                </a:extLst>
              </p:cNvPr>
              <p:cNvSpPr/>
              <p:nvPr/>
            </p:nvSpPr>
            <p:spPr>
              <a:xfrm>
                <a:off x="1695667" y="4609022"/>
                <a:ext cx="12896" cy="106566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487" extrusionOk="0">
                    <a:moveTo>
                      <a:pt x="204" y="1"/>
                    </a:moveTo>
                    <a:cubicBezTo>
                      <a:pt x="203" y="1"/>
                      <a:pt x="203" y="1"/>
                      <a:pt x="203" y="1"/>
                    </a:cubicBezTo>
                    <a:cubicBezTo>
                      <a:pt x="74" y="4"/>
                      <a:pt x="1" y="1013"/>
                      <a:pt x="40" y="2251"/>
                    </a:cubicBezTo>
                    <a:cubicBezTo>
                      <a:pt x="77" y="3486"/>
                      <a:pt x="212" y="4486"/>
                      <a:pt x="341" y="4486"/>
                    </a:cubicBezTo>
                    <a:cubicBezTo>
                      <a:pt x="341" y="4486"/>
                      <a:pt x="342" y="4486"/>
                      <a:pt x="342" y="4486"/>
                    </a:cubicBezTo>
                    <a:cubicBezTo>
                      <a:pt x="471" y="4483"/>
                      <a:pt x="543" y="3476"/>
                      <a:pt x="505" y="2236"/>
                    </a:cubicBezTo>
                    <a:cubicBezTo>
                      <a:pt x="468" y="999"/>
                      <a:pt x="331" y="1"/>
                      <a:pt x="204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1107;p33">
                <a:extLst>
                  <a:ext uri="{FF2B5EF4-FFF2-40B4-BE49-F238E27FC236}">
                    <a16:creationId xmlns:a16="http://schemas.microsoft.com/office/drawing/2014/main" id="{8EDD48C7-A3B6-F712-E589-5BDA795D4673}"/>
                  </a:ext>
                </a:extLst>
              </p:cNvPr>
              <p:cNvSpPr/>
              <p:nvPr/>
            </p:nvSpPr>
            <p:spPr>
              <a:xfrm>
                <a:off x="1702293" y="4822070"/>
                <a:ext cx="12896" cy="106614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489" extrusionOk="0">
                    <a:moveTo>
                      <a:pt x="202" y="1"/>
                    </a:moveTo>
                    <a:cubicBezTo>
                      <a:pt x="202" y="1"/>
                      <a:pt x="202" y="1"/>
                      <a:pt x="202" y="1"/>
                    </a:cubicBezTo>
                    <a:cubicBezTo>
                      <a:pt x="74" y="6"/>
                      <a:pt x="1" y="1013"/>
                      <a:pt x="38" y="2251"/>
                    </a:cubicBezTo>
                    <a:cubicBezTo>
                      <a:pt x="76" y="3488"/>
                      <a:pt x="213" y="4488"/>
                      <a:pt x="341" y="4488"/>
                    </a:cubicBezTo>
                    <a:cubicBezTo>
                      <a:pt x="342" y="4488"/>
                      <a:pt x="342" y="4488"/>
                      <a:pt x="342" y="4488"/>
                    </a:cubicBezTo>
                    <a:cubicBezTo>
                      <a:pt x="471" y="4483"/>
                      <a:pt x="543" y="3476"/>
                      <a:pt x="505" y="2238"/>
                    </a:cubicBezTo>
                    <a:cubicBezTo>
                      <a:pt x="468" y="1001"/>
                      <a:pt x="331" y="1"/>
                      <a:pt x="202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1108;p33">
                <a:extLst>
                  <a:ext uri="{FF2B5EF4-FFF2-40B4-BE49-F238E27FC236}">
                    <a16:creationId xmlns:a16="http://schemas.microsoft.com/office/drawing/2014/main" id="{4FACF6F9-ABB0-89F1-25FC-5A8B854D286F}"/>
                  </a:ext>
                </a:extLst>
              </p:cNvPr>
              <p:cNvSpPr/>
              <p:nvPr/>
            </p:nvSpPr>
            <p:spPr>
              <a:xfrm>
                <a:off x="1708895" y="5035165"/>
                <a:ext cx="12944" cy="10656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487" extrusionOk="0">
                    <a:moveTo>
                      <a:pt x="204" y="1"/>
                    </a:moveTo>
                    <a:cubicBezTo>
                      <a:pt x="204" y="1"/>
                      <a:pt x="203" y="1"/>
                      <a:pt x="203" y="1"/>
                    </a:cubicBezTo>
                    <a:cubicBezTo>
                      <a:pt x="74" y="4"/>
                      <a:pt x="0" y="1011"/>
                      <a:pt x="38" y="2251"/>
                    </a:cubicBezTo>
                    <a:cubicBezTo>
                      <a:pt x="77" y="3486"/>
                      <a:pt x="212" y="4486"/>
                      <a:pt x="341" y="4486"/>
                    </a:cubicBezTo>
                    <a:cubicBezTo>
                      <a:pt x="341" y="4486"/>
                      <a:pt x="341" y="4486"/>
                      <a:pt x="342" y="4486"/>
                    </a:cubicBezTo>
                    <a:cubicBezTo>
                      <a:pt x="471" y="4483"/>
                      <a:pt x="544" y="3476"/>
                      <a:pt x="505" y="2236"/>
                    </a:cubicBezTo>
                    <a:cubicBezTo>
                      <a:pt x="467" y="1000"/>
                      <a:pt x="333" y="1"/>
                      <a:pt x="204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1109;p33">
                <a:extLst>
                  <a:ext uri="{FF2B5EF4-FFF2-40B4-BE49-F238E27FC236}">
                    <a16:creationId xmlns:a16="http://schemas.microsoft.com/office/drawing/2014/main" id="{AC138A8D-86FB-EDCD-B084-3C018FFE5022}"/>
                  </a:ext>
                </a:extLst>
              </p:cNvPr>
              <p:cNvSpPr/>
              <p:nvPr/>
            </p:nvSpPr>
            <p:spPr>
              <a:xfrm>
                <a:off x="1714832" y="5248214"/>
                <a:ext cx="11424" cy="1607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677" extrusionOk="0">
                    <a:moveTo>
                      <a:pt x="237" y="1"/>
                    </a:moveTo>
                    <a:cubicBezTo>
                      <a:pt x="235" y="1"/>
                      <a:pt x="233" y="1"/>
                      <a:pt x="230" y="1"/>
                    </a:cubicBezTo>
                    <a:cubicBezTo>
                      <a:pt x="101" y="4"/>
                      <a:pt x="0" y="159"/>
                      <a:pt x="7" y="345"/>
                    </a:cubicBezTo>
                    <a:cubicBezTo>
                      <a:pt x="15" y="530"/>
                      <a:pt x="119" y="677"/>
                      <a:pt x="246" y="677"/>
                    </a:cubicBezTo>
                    <a:cubicBezTo>
                      <a:pt x="248" y="677"/>
                      <a:pt x="250" y="677"/>
                      <a:pt x="252" y="677"/>
                    </a:cubicBezTo>
                    <a:cubicBezTo>
                      <a:pt x="382" y="674"/>
                      <a:pt x="480" y="518"/>
                      <a:pt x="474" y="331"/>
                    </a:cubicBezTo>
                    <a:cubicBezTo>
                      <a:pt x="469" y="147"/>
                      <a:pt x="363" y="1"/>
                      <a:pt x="237" y="1"/>
                    </a:cubicBezTo>
                    <a:close/>
                  </a:path>
                </a:pathLst>
              </a:custGeom>
              <a:solidFill>
                <a:srgbClr val="2A333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1110;p33">
                <a:extLst>
                  <a:ext uri="{FF2B5EF4-FFF2-40B4-BE49-F238E27FC236}">
                    <a16:creationId xmlns:a16="http://schemas.microsoft.com/office/drawing/2014/main" id="{DF7C56E0-34E2-7324-83A3-AEB88FEC4B4B}"/>
                  </a:ext>
                </a:extLst>
              </p:cNvPr>
              <p:cNvSpPr/>
              <p:nvPr/>
            </p:nvSpPr>
            <p:spPr>
              <a:xfrm>
                <a:off x="466646" y="1318494"/>
                <a:ext cx="600851" cy="761520"/>
              </a:xfrm>
              <a:custGeom>
                <a:avLst/>
                <a:gdLst/>
                <a:ahLst/>
                <a:cxnLst/>
                <a:rect l="l" t="t" r="r" b="b"/>
                <a:pathLst>
                  <a:path w="25299" h="32064" extrusionOk="0">
                    <a:moveTo>
                      <a:pt x="13171" y="0"/>
                    </a:moveTo>
                    <a:cubicBezTo>
                      <a:pt x="7030" y="0"/>
                      <a:pt x="6738" y="2922"/>
                      <a:pt x="6738" y="2922"/>
                    </a:cubicBezTo>
                    <a:lnTo>
                      <a:pt x="6738" y="7986"/>
                    </a:lnTo>
                    <a:cubicBezTo>
                      <a:pt x="6738" y="7986"/>
                      <a:pt x="5074" y="6805"/>
                      <a:pt x="3478" y="6805"/>
                    </a:cubicBezTo>
                    <a:cubicBezTo>
                      <a:pt x="2302" y="6805"/>
                      <a:pt x="1163" y="7446"/>
                      <a:pt x="755" y="9674"/>
                    </a:cubicBezTo>
                    <a:cubicBezTo>
                      <a:pt x="0" y="13782"/>
                      <a:pt x="3976" y="14582"/>
                      <a:pt x="3976" y="14582"/>
                    </a:cubicBezTo>
                    <a:lnTo>
                      <a:pt x="3041" y="26483"/>
                    </a:lnTo>
                    <a:cubicBezTo>
                      <a:pt x="2918" y="28041"/>
                      <a:pt x="3406" y="29629"/>
                      <a:pt x="4525" y="30719"/>
                    </a:cubicBezTo>
                    <a:cubicBezTo>
                      <a:pt x="5538" y="31705"/>
                      <a:pt x="6694" y="32064"/>
                      <a:pt x="7841" y="32064"/>
                    </a:cubicBezTo>
                    <a:cubicBezTo>
                      <a:pt x="9593" y="32064"/>
                      <a:pt x="11324" y="31226"/>
                      <a:pt x="12494" y="30501"/>
                    </a:cubicBezTo>
                    <a:cubicBezTo>
                      <a:pt x="13401" y="29940"/>
                      <a:pt x="13952" y="28947"/>
                      <a:pt x="13950" y="27879"/>
                    </a:cubicBezTo>
                    <a:lnTo>
                      <a:pt x="13950" y="24716"/>
                    </a:lnTo>
                    <a:lnTo>
                      <a:pt x="18245" y="24708"/>
                    </a:lnTo>
                    <a:cubicBezTo>
                      <a:pt x="25299" y="24357"/>
                      <a:pt x="24076" y="2001"/>
                      <a:pt x="24076" y="2001"/>
                    </a:cubicBezTo>
                    <a:cubicBezTo>
                      <a:pt x="24061" y="161"/>
                      <a:pt x="20240" y="159"/>
                      <a:pt x="20240" y="159"/>
                    </a:cubicBezTo>
                    <a:lnTo>
                      <a:pt x="13643" y="6"/>
                    </a:lnTo>
                    <a:cubicBezTo>
                      <a:pt x="13482" y="2"/>
                      <a:pt x="13325" y="0"/>
                      <a:pt x="13171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1111;p33">
                <a:extLst>
                  <a:ext uri="{FF2B5EF4-FFF2-40B4-BE49-F238E27FC236}">
                    <a16:creationId xmlns:a16="http://schemas.microsoft.com/office/drawing/2014/main" id="{F9B61620-D263-3045-9337-E6A042667F6F}"/>
                  </a:ext>
                </a:extLst>
              </p:cNvPr>
              <p:cNvSpPr/>
              <p:nvPr/>
            </p:nvSpPr>
            <p:spPr>
              <a:xfrm>
                <a:off x="911816" y="1567759"/>
                <a:ext cx="32039" cy="158151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6659" extrusionOk="0">
                    <a:moveTo>
                      <a:pt x="1054" y="1"/>
                    </a:moveTo>
                    <a:cubicBezTo>
                      <a:pt x="1054" y="1"/>
                      <a:pt x="1054" y="1"/>
                      <a:pt x="1054" y="1"/>
                    </a:cubicBezTo>
                    <a:cubicBezTo>
                      <a:pt x="925" y="3"/>
                      <a:pt x="845" y="1627"/>
                      <a:pt x="876" y="3629"/>
                    </a:cubicBezTo>
                    <a:cubicBezTo>
                      <a:pt x="855" y="4622"/>
                      <a:pt x="1046" y="5582"/>
                      <a:pt x="783" y="6064"/>
                    </a:cubicBezTo>
                    <a:cubicBezTo>
                      <a:pt x="651" y="6307"/>
                      <a:pt x="435" y="6436"/>
                      <a:pt x="283" y="6477"/>
                    </a:cubicBezTo>
                    <a:cubicBezTo>
                      <a:pt x="130" y="6519"/>
                      <a:pt x="27" y="6497"/>
                      <a:pt x="14" y="6529"/>
                    </a:cubicBezTo>
                    <a:cubicBezTo>
                      <a:pt x="1" y="6552"/>
                      <a:pt x="87" y="6647"/>
                      <a:pt x="303" y="6658"/>
                    </a:cubicBezTo>
                    <a:cubicBezTo>
                      <a:pt x="310" y="6658"/>
                      <a:pt x="317" y="6659"/>
                      <a:pt x="325" y="6659"/>
                    </a:cubicBezTo>
                    <a:cubicBezTo>
                      <a:pt x="534" y="6659"/>
                      <a:pt x="838" y="6546"/>
                      <a:pt x="1061" y="6242"/>
                    </a:cubicBezTo>
                    <a:cubicBezTo>
                      <a:pt x="1291" y="5923"/>
                      <a:pt x="1346" y="5471"/>
                      <a:pt x="1348" y="5033"/>
                    </a:cubicBezTo>
                    <a:cubicBezTo>
                      <a:pt x="1346" y="4560"/>
                      <a:pt x="1345" y="4101"/>
                      <a:pt x="1345" y="3621"/>
                    </a:cubicBezTo>
                    <a:cubicBezTo>
                      <a:pt x="1314" y="1621"/>
                      <a:pt x="1183" y="1"/>
                      <a:pt x="1054" y="1"/>
                    </a:cubicBezTo>
                    <a:close/>
                  </a:path>
                </a:pathLst>
              </a:custGeom>
              <a:solidFill>
                <a:srgbClr val="46365C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1112;p33">
                <a:extLst>
                  <a:ext uri="{FF2B5EF4-FFF2-40B4-BE49-F238E27FC236}">
                    <a16:creationId xmlns:a16="http://schemas.microsoft.com/office/drawing/2014/main" id="{6A6776AB-C630-194B-7BF2-7AF53FF2BB38}"/>
                  </a:ext>
                </a:extLst>
              </p:cNvPr>
              <p:cNvSpPr/>
              <p:nvPr/>
            </p:nvSpPr>
            <p:spPr>
              <a:xfrm>
                <a:off x="818958" y="1571986"/>
                <a:ext cx="12231" cy="3866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1628" extrusionOk="0">
                    <a:moveTo>
                      <a:pt x="217" y="1"/>
                    </a:moveTo>
                    <a:cubicBezTo>
                      <a:pt x="216" y="1"/>
                      <a:pt x="215" y="1"/>
                      <a:pt x="214" y="1"/>
                    </a:cubicBezTo>
                    <a:cubicBezTo>
                      <a:pt x="85" y="9"/>
                      <a:pt x="0" y="378"/>
                      <a:pt x="25" y="827"/>
                    </a:cubicBezTo>
                    <a:cubicBezTo>
                      <a:pt x="47" y="1272"/>
                      <a:pt x="169" y="1627"/>
                      <a:pt x="297" y="1627"/>
                    </a:cubicBezTo>
                    <a:cubicBezTo>
                      <a:pt x="298" y="1627"/>
                      <a:pt x="299" y="1627"/>
                      <a:pt x="301" y="1627"/>
                    </a:cubicBezTo>
                    <a:cubicBezTo>
                      <a:pt x="430" y="1621"/>
                      <a:pt x="514" y="1250"/>
                      <a:pt x="490" y="801"/>
                    </a:cubicBezTo>
                    <a:cubicBezTo>
                      <a:pt x="467" y="358"/>
                      <a:pt x="345" y="1"/>
                      <a:pt x="217" y="1"/>
                    </a:cubicBezTo>
                    <a:close/>
                  </a:path>
                </a:pathLst>
              </a:custGeom>
              <a:solidFill>
                <a:srgbClr val="46365C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1113;p33">
                <a:extLst>
                  <a:ext uri="{FF2B5EF4-FFF2-40B4-BE49-F238E27FC236}">
                    <a16:creationId xmlns:a16="http://schemas.microsoft.com/office/drawing/2014/main" id="{338E08CB-B601-E85E-59FE-59BE94ACC2D0}"/>
                  </a:ext>
                </a:extLst>
              </p:cNvPr>
              <p:cNvSpPr/>
              <p:nvPr/>
            </p:nvSpPr>
            <p:spPr>
              <a:xfrm>
                <a:off x="990163" y="1569327"/>
                <a:ext cx="12231" cy="38617"/>
              </a:xfrm>
              <a:custGeom>
                <a:avLst/>
                <a:gdLst/>
                <a:ahLst/>
                <a:cxnLst/>
                <a:rect l="l" t="t" r="r" b="b"/>
                <a:pathLst>
                  <a:path w="515" h="1626" extrusionOk="0">
                    <a:moveTo>
                      <a:pt x="218" y="0"/>
                    </a:moveTo>
                    <a:cubicBezTo>
                      <a:pt x="217" y="0"/>
                      <a:pt x="215" y="0"/>
                      <a:pt x="214" y="0"/>
                    </a:cubicBezTo>
                    <a:cubicBezTo>
                      <a:pt x="85" y="7"/>
                      <a:pt x="0" y="376"/>
                      <a:pt x="23" y="825"/>
                    </a:cubicBezTo>
                    <a:cubicBezTo>
                      <a:pt x="47" y="1270"/>
                      <a:pt x="170" y="1625"/>
                      <a:pt x="297" y="1625"/>
                    </a:cubicBezTo>
                    <a:cubicBezTo>
                      <a:pt x="298" y="1625"/>
                      <a:pt x="300" y="1625"/>
                      <a:pt x="301" y="1625"/>
                    </a:cubicBezTo>
                    <a:cubicBezTo>
                      <a:pt x="430" y="1618"/>
                      <a:pt x="515" y="1248"/>
                      <a:pt x="490" y="800"/>
                    </a:cubicBezTo>
                    <a:cubicBezTo>
                      <a:pt x="468" y="355"/>
                      <a:pt x="345" y="0"/>
                      <a:pt x="218" y="0"/>
                    </a:cubicBezTo>
                    <a:close/>
                  </a:path>
                </a:pathLst>
              </a:custGeom>
              <a:solidFill>
                <a:srgbClr val="46365C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1114;p33">
                <a:extLst>
                  <a:ext uri="{FF2B5EF4-FFF2-40B4-BE49-F238E27FC236}">
                    <a16:creationId xmlns:a16="http://schemas.microsoft.com/office/drawing/2014/main" id="{D30F1D7A-E76A-E3C4-EC14-18DE3BF86D02}"/>
                  </a:ext>
                </a:extLst>
              </p:cNvPr>
              <p:cNvSpPr/>
              <p:nvPr/>
            </p:nvSpPr>
            <p:spPr>
              <a:xfrm>
                <a:off x="535755" y="1528408"/>
                <a:ext cx="77449" cy="105236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4431" extrusionOk="0">
                    <a:moveTo>
                      <a:pt x="413" y="1"/>
                    </a:moveTo>
                    <a:cubicBezTo>
                      <a:pt x="354" y="1"/>
                      <a:pt x="322" y="10"/>
                      <a:pt x="320" y="23"/>
                    </a:cubicBezTo>
                    <a:cubicBezTo>
                      <a:pt x="304" y="82"/>
                      <a:pt x="627" y="183"/>
                      <a:pt x="1084" y="477"/>
                    </a:cubicBezTo>
                    <a:cubicBezTo>
                      <a:pt x="1369" y="659"/>
                      <a:pt x="1708" y="933"/>
                      <a:pt x="2008" y="1307"/>
                    </a:cubicBezTo>
                    <a:lnTo>
                      <a:pt x="2008" y="1307"/>
                    </a:lnTo>
                    <a:cubicBezTo>
                      <a:pt x="1926" y="1274"/>
                      <a:pt x="1839" y="1245"/>
                      <a:pt x="1747" y="1222"/>
                    </a:cubicBezTo>
                    <a:cubicBezTo>
                      <a:pt x="1647" y="1196"/>
                      <a:pt x="1541" y="1183"/>
                      <a:pt x="1434" y="1183"/>
                    </a:cubicBezTo>
                    <a:cubicBezTo>
                      <a:pt x="1186" y="1183"/>
                      <a:pt x="933" y="1254"/>
                      <a:pt x="737" y="1397"/>
                    </a:cubicBezTo>
                    <a:cubicBezTo>
                      <a:pt x="454" y="1593"/>
                      <a:pt x="284" y="1877"/>
                      <a:pt x="193" y="2154"/>
                    </a:cubicBezTo>
                    <a:cubicBezTo>
                      <a:pt x="0" y="2727"/>
                      <a:pt x="193" y="3286"/>
                      <a:pt x="426" y="3617"/>
                    </a:cubicBezTo>
                    <a:cubicBezTo>
                      <a:pt x="875" y="4244"/>
                      <a:pt x="1334" y="4431"/>
                      <a:pt x="1426" y="4431"/>
                    </a:cubicBezTo>
                    <a:cubicBezTo>
                      <a:pt x="1435" y="4431"/>
                      <a:pt x="1440" y="4429"/>
                      <a:pt x="1442" y="4426"/>
                    </a:cubicBezTo>
                    <a:cubicBezTo>
                      <a:pt x="1496" y="4364"/>
                      <a:pt x="1065" y="4086"/>
                      <a:pt x="709" y="3449"/>
                    </a:cubicBezTo>
                    <a:cubicBezTo>
                      <a:pt x="541" y="3132"/>
                      <a:pt x="436" y="2709"/>
                      <a:pt x="599" y="2295"/>
                    </a:cubicBezTo>
                    <a:cubicBezTo>
                      <a:pt x="725" y="1938"/>
                      <a:pt x="1037" y="1646"/>
                      <a:pt x="1423" y="1646"/>
                    </a:cubicBezTo>
                    <a:cubicBezTo>
                      <a:pt x="1493" y="1646"/>
                      <a:pt x="1565" y="1655"/>
                      <a:pt x="1639" y="1676"/>
                    </a:cubicBezTo>
                    <a:cubicBezTo>
                      <a:pt x="1960" y="1754"/>
                      <a:pt x="2265" y="1962"/>
                      <a:pt x="2549" y="2161"/>
                    </a:cubicBezTo>
                    <a:lnTo>
                      <a:pt x="3261" y="2657"/>
                    </a:lnTo>
                    <a:lnTo>
                      <a:pt x="2887" y="1885"/>
                    </a:lnTo>
                    <a:cubicBezTo>
                      <a:pt x="2458" y="997"/>
                      <a:pt x="1749" y="466"/>
                      <a:pt x="1221" y="227"/>
                    </a:cubicBezTo>
                    <a:cubicBezTo>
                      <a:pt x="843" y="54"/>
                      <a:pt x="553" y="1"/>
                      <a:pt x="413" y="1"/>
                    </a:cubicBezTo>
                    <a:close/>
                  </a:path>
                </a:pathLst>
              </a:custGeom>
              <a:solidFill>
                <a:srgbClr val="46365C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1115;p33">
                <a:extLst>
                  <a:ext uri="{FF2B5EF4-FFF2-40B4-BE49-F238E27FC236}">
                    <a16:creationId xmlns:a16="http://schemas.microsoft.com/office/drawing/2014/main" id="{B437DBFE-3EEE-BC7A-F809-3F5B9FBC4824}"/>
                  </a:ext>
                </a:extLst>
              </p:cNvPr>
              <p:cNvSpPr/>
              <p:nvPr/>
            </p:nvSpPr>
            <p:spPr>
              <a:xfrm>
                <a:off x="844203" y="1781591"/>
                <a:ext cx="61892" cy="15390"/>
              </a:xfrm>
              <a:custGeom>
                <a:avLst/>
                <a:gdLst/>
                <a:ahLst/>
                <a:cxnLst/>
                <a:rect l="l" t="t" r="r" b="b"/>
                <a:pathLst>
                  <a:path w="2606" h="648" extrusionOk="0">
                    <a:moveTo>
                      <a:pt x="201" y="0"/>
                    </a:moveTo>
                    <a:cubicBezTo>
                      <a:pt x="124" y="0"/>
                      <a:pt x="74" y="13"/>
                      <a:pt x="59" y="45"/>
                    </a:cubicBezTo>
                    <a:cubicBezTo>
                      <a:pt x="0" y="156"/>
                      <a:pt x="514" y="525"/>
                      <a:pt x="1266" y="621"/>
                    </a:cubicBezTo>
                    <a:cubicBezTo>
                      <a:pt x="1401" y="640"/>
                      <a:pt x="1530" y="648"/>
                      <a:pt x="1652" y="648"/>
                    </a:cubicBezTo>
                    <a:cubicBezTo>
                      <a:pt x="2211" y="648"/>
                      <a:pt x="2606" y="480"/>
                      <a:pt x="2582" y="379"/>
                    </a:cubicBezTo>
                    <a:cubicBezTo>
                      <a:pt x="2559" y="247"/>
                      <a:pt x="1996" y="250"/>
                      <a:pt x="1328" y="159"/>
                    </a:cubicBezTo>
                    <a:cubicBezTo>
                      <a:pt x="838" y="97"/>
                      <a:pt x="415" y="0"/>
                      <a:pt x="201" y="0"/>
                    </a:cubicBezTo>
                    <a:close/>
                  </a:path>
                </a:pathLst>
              </a:custGeom>
              <a:solidFill>
                <a:srgbClr val="46365C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1116;p33">
                <a:extLst>
                  <a:ext uri="{FF2B5EF4-FFF2-40B4-BE49-F238E27FC236}">
                    <a16:creationId xmlns:a16="http://schemas.microsoft.com/office/drawing/2014/main" id="{BCC6F1CF-F26D-4087-53B5-7AAC4E0B1F05}"/>
                  </a:ext>
                </a:extLst>
              </p:cNvPr>
              <p:cNvSpPr/>
              <p:nvPr/>
            </p:nvSpPr>
            <p:spPr>
              <a:xfrm>
                <a:off x="599544" y="1291682"/>
                <a:ext cx="465856" cy="178196"/>
              </a:xfrm>
              <a:custGeom>
                <a:avLst/>
                <a:gdLst/>
                <a:ahLst/>
                <a:cxnLst/>
                <a:rect l="l" t="t" r="r" b="b"/>
                <a:pathLst>
                  <a:path w="19615" h="7503" extrusionOk="0">
                    <a:moveTo>
                      <a:pt x="9008" y="1"/>
                    </a:moveTo>
                    <a:cubicBezTo>
                      <a:pt x="7544" y="1"/>
                      <a:pt x="6074" y="126"/>
                      <a:pt x="4688" y="581"/>
                    </a:cubicBezTo>
                    <a:cubicBezTo>
                      <a:pt x="3077" y="1112"/>
                      <a:pt x="1574" y="2129"/>
                      <a:pt x="743" y="3607"/>
                    </a:cubicBezTo>
                    <a:cubicBezTo>
                      <a:pt x="157" y="4652"/>
                      <a:pt x="0" y="6123"/>
                      <a:pt x="887" y="6928"/>
                    </a:cubicBezTo>
                    <a:cubicBezTo>
                      <a:pt x="1381" y="7378"/>
                      <a:pt x="2062" y="7502"/>
                      <a:pt x="2745" y="7502"/>
                    </a:cubicBezTo>
                    <a:cubicBezTo>
                      <a:pt x="2964" y="7502"/>
                      <a:pt x="3184" y="7489"/>
                      <a:pt x="3398" y="7470"/>
                    </a:cubicBezTo>
                    <a:cubicBezTo>
                      <a:pt x="6230" y="7215"/>
                      <a:pt x="8948" y="6246"/>
                      <a:pt x="11298" y="4649"/>
                    </a:cubicBezTo>
                    <a:lnTo>
                      <a:pt x="11298" y="4649"/>
                    </a:lnTo>
                    <a:cubicBezTo>
                      <a:pt x="10691" y="5174"/>
                      <a:pt x="11070" y="6268"/>
                      <a:pt x="11788" y="6626"/>
                    </a:cubicBezTo>
                    <a:cubicBezTo>
                      <a:pt x="12117" y="6789"/>
                      <a:pt x="12474" y="6848"/>
                      <a:pt x="12841" y="6848"/>
                    </a:cubicBezTo>
                    <a:cubicBezTo>
                      <a:pt x="13276" y="6848"/>
                      <a:pt x="13724" y="6766"/>
                      <a:pt x="14151" y="6682"/>
                    </a:cubicBezTo>
                    <a:cubicBezTo>
                      <a:pt x="15196" y="6474"/>
                      <a:pt x="16257" y="6260"/>
                      <a:pt x="17198" y="5762"/>
                    </a:cubicBezTo>
                    <a:cubicBezTo>
                      <a:pt x="18140" y="5266"/>
                      <a:pt x="18963" y="4436"/>
                      <a:pt x="19196" y="3398"/>
                    </a:cubicBezTo>
                    <a:lnTo>
                      <a:pt x="19404" y="3950"/>
                    </a:lnTo>
                    <a:cubicBezTo>
                      <a:pt x="19615" y="3079"/>
                      <a:pt x="19112" y="2160"/>
                      <a:pt x="18393" y="1626"/>
                    </a:cubicBezTo>
                    <a:cubicBezTo>
                      <a:pt x="17675" y="1094"/>
                      <a:pt x="16777" y="873"/>
                      <a:pt x="15900" y="697"/>
                    </a:cubicBezTo>
                    <a:cubicBezTo>
                      <a:pt x="13862" y="289"/>
                      <a:pt x="11795" y="59"/>
                      <a:pt x="9718" y="10"/>
                    </a:cubicBezTo>
                    <a:cubicBezTo>
                      <a:pt x="9481" y="4"/>
                      <a:pt x="9245" y="1"/>
                      <a:pt x="9008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1117;p33">
                <a:extLst>
                  <a:ext uri="{FF2B5EF4-FFF2-40B4-BE49-F238E27FC236}">
                    <a16:creationId xmlns:a16="http://schemas.microsoft.com/office/drawing/2014/main" id="{82ED6A45-339E-A199-9BA9-2203B532DBCE}"/>
                  </a:ext>
                </a:extLst>
              </p:cNvPr>
              <p:cNvSpPr/>
              <p:nvPr/>
            </p:nvSpPr>
            <p:spPr>
              <a:xfrm>
                <a:off x="92294" y="2093504"/>
                <a:ext cx="394630" cy="1004981"/>
              </a:xfrm>
              <a:custGeom>
                <a:avLst/>
                <a:gdLst/>
                <a:ahLst/>
                <a:cxnLst/>
                <a:rect l="l" t="t" r="r" b="b"/>
                <a:pathLst>
                  <a:path w="16616" h="42315" extrusionOk="0">
                    <a:moveTo>
                      <a:pt x="8745" y="0"/>
                    </a:moveTo>
                    <a:cubicBezTo>
                      <a:pt x="8118" y="0"/>
                      <a:pt x="7490" y="68"/>
                      <a:pt x="6872" y="202"/>
                    </a:cubicBezTo>
                    <a:cubicBezTo>
                      <a:pt x="4284" y="794"/>
                      <a:pt x="2563" y="2185"/>
                      <a:pt x="1510" y="3153"/>
                    </a:cubicBezTo>
                    <a:cubicBezTo>
                      <a:pt x="1101" y="3535"/>
                      <a:pt x="718" y="3940"/>
                      <a:pt x="360" y="4368"/>
                    </a:cubicBezTo>
                    <a:cubicBezTo>
                      <a:pt x="117" y="4665"/>
                      <a:pt x="1" y="4828"/>
                      <a:pt x="12" y="4837"/>
                    </a:cubicBezTo>
                    <a:cubicBezTo>
                      <a:pt x="13" y="4837"/>
                      <a:pt x="14" y="4838"/>
                      <a:pt x="16" y="4838"/>
                    </a:cubicBezTo>
                    <a:cubicBezTo>
                      <a:pt x="71" y="4838"/>
                      <a:pt x="574" y="4216"/>
                      <a:pt x="1631" y="3289"/>
                    </a:cubicBezTo>
                    <a:cubicBezTo>
                      <a:pt x="2708" y="2373"/>
                      <a:pt x="4433" y="1053"/>
                      <a:pt x="6941" y="526"/>
                    </a:cubicBezTo>
                    <a:cubicBezTo>
                      <a:pt x="7474" y="418"/>
                      <a:pt x="8042" y="358"/>
                      <a:pt x="8630" y="358"/>
                    </a:cubicBezTo>
                    <a:cubicBezTo>
                      <a:pt x="9409" y="358"/>
                      <a:pt x="10223" y="464"/>
                      <a:pt x="11036" y="707"/>
                    </a:cubicBezTo>
                    <a:cubicBezTo>
                      <a:pt x="12455" y="1120"/>
                      <a:pt x="13866" y="2013"/>
                      <a:pt x="14767" y="3416"/>
                    </a:cubicBezTo>
                    <a:cubicBezTo>
                      <a:pt x="15696" y="4797"/>
                      <a:pt x="16090" y="6577"/>
                      <a:pt x="16114" y="8404"/>
                    </a:cubicBezTo>
                    <a:cubicBezTo>
                      <a:pt x="16150" y="10241"/>
                      <a:pt x="15876" y="12144"/>
                      <a:pt x="15549" y="14085"/>
                    </a:cubicBezTo>
                    <a:cubicBezTo>
                      <a:pt x="14284" y="21848"/>
                      <a:pt x="13139" y="28874"/>
                      <a:pt x="12298" y="34029"/>
                    </a:cubicBezTo>
                    <a:cubicBezTo>
                      <a:pt x="11911" y="36542"/>
                      <a:pt x="11594" y="38597"/>
                      <a:pt x="11366" y="40084"/>
                    </a:cubicBezTo>
                    <a:cubicBezTo>
                      <a:pt x="11271" y="40760"/>
                      <a:pt x="11194" y="41307"/>
                      <a:pt x="11136" y="41733"/>
                    </a:cubicBezTo>
                    <a:cubicBezTo>
                      <a:pt x="11088" y="42112"/>
                      <a:pt x="11070" y="42311"/>
                      <a:pt x="11087" y="42315"/>
                    </a:cubicBezTo>
                    <a:cubicBezTo>
                      <a:pt x="11087" y="42315"/>
                      <a:pt x="11087" y="42315"/>
                      <a:pt x="11087" y="42315"/>
                    </a:cubicBezTo>
                    <a:cubicBezTo>
                      <a:pt x="11103" y="42315"/>
                      <a:pt x="11151" y="42120"/>
                      <a:pt x="11229" y="41748"/>
                    </a:cubicBezTo>
                    <a:cubicBezTo>
                      <a:pt x="11310" y="41327"/>
                      <a:pt x="11415" y="40783"/>
                      <a:pt x="11545" y="40112"/>
                    </a:cubicBezTo>
                    <a:cubicBezTo>
                      <a:pt x="11810" y="38631"/>
                      <a:pt x="12176" y="36587"/>
                      <a:pt x="12625" y="34083"/>
                    </a:cubicBezTo>
                    <a:cubicBezTo>
                      <a:pt x="13500" y="28933"/>
                      <a:pt x="14694" y="21915"/>
                      <a:pt x="16011" y="14162"/>
                    </a:cubicBezTo>
                    <a:cubicBezTo>
                      <a:pt x="16340" y="12216"/>
                      <a:pt x="16616" y="10284"/>
                      <a:pt x="16572" y="8395"/>
                    </a:cubicBezTo>
                    <a:cubicBezTo>
                      <a:pt x="16541" y="6517"/>
                      <a:pt x="16126" y="4642"/>
                      <a:pt x="15125" y="3176"/>
                    </a:cubicBezTo>
                    <a:cubicBezTo>
                      <a:pt x="14155" y="1688"/>
                      <a:pt x="12635" y="749"/>
                      <a:pt x="11145" y="335"/>
                    </a:cubicBezTo>
                    <a:cubicBezTo>
                      <a:pt x="10362" y="112"/>
                      <a:pt x="9554" y="0"/>
                      <a:pt x="8745" y="0"/>
                    </a:cubicBezTo>
                    <a:close/>
                  </a:path>
                </a:pathLst>
              </a:custGeom>
              <a:solidFill>
                <a:srgbClr val="38445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1118;p33">
                <a:extLst>
                  <a:ext uri="{FF2B5EF4-FFF2-40B4-BE49-F238E27FC236}">
                    <a16:creationId xmlns:a16="http://schemas.microsoft.com/office/drawing/2014/main" id="{C836F5BD-685D-8511-4202-B7E8BCE58BD7}"/>
                  </a:ext>
                </a:extLst>
              </p:cNvPr>
              <p:cNvSpPr/>
              <p:nvPr/>
            </p:nvSpPr>
            <p:spPr>
              <a:xfrm>
                <a:off x="369062" y="3023972"/>
                <a:ext cx="577457" cy="30970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1304" extrusionOk="0">
                    <a:moveTo>
                      <a:pt x="23501" y="0"/>
                    </a:moveTo>
                    <a:cubicBezTo>
                      <a:pt x="21748" y="0"/>
                      <a:pt x="17325" y="160"/>
                      <a:pt x="12146" y="419"/>
                    </a:cubicBezTo>
                    <a:cubicBezTo>
                      <a:pt x="5435" y="754"/>
                      <a:pt x="1" y="1131"/>
                      <a:pt x="7" y="1260"/>
                    </a:cubicBezTo>
                    <a:cubicBezTo>
                      <a:pt x="9" y="1290"/>
                      <a:pt x="294" y="1304"/>
                      <a:pt x="814" y="1304"/>
                    </a:cubicBezTo>
                    <a:cubicBezTo>
                      <a:pt x="2569" y="1304"/>
                      <a:pt x="6993" y="1144"/>
                      <a:pt x="12169" y="886"/>
                    </a:cubicBezTo>
                    <a:cubicBezTo>
                      <a:pt x="18879" y="550"/>
                      <a:pt x="24313" y="173"/>
                      <a:pt x="24307" y="44"/>
                    </a:cubicBezTo>
                    <a:cubicBezTo>
                      <a:pt x="24305" y="14"/>
                      <a:pt x="24020" y="0"/>
                      <a:pt x="23501" y="0"/>
                    </a:cubicBezTo>
                    <a:close/>
                  </a:path>
                </a:pathLst>
              </a:custGeom>
              <a:solidFill>
                <a:srgbClr val="38445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1119;p33">
                <a:extLst>
                  <a:ext uri="{FF2B5EF4-FFF2-40B4-BE49-F238E27FC236}">
                    <a16:creationId xmlns:a16="http://schemas.microsoft.com/office/drawing/2014/main" id="{43B6003D-97CB-D016-4B86-D201975B22FB}"/>
                  </a:ext>
                </a:extLst>
              </p:cNvPr>
              <p:cNvSpPr/>
              <p:nvPr/>
            </p:nvSpPr>
            <p:spPr>
              <a:xfrm>
                <a:off x="981946" y="2203151"/>
                <a:ext cx="20259" cy="522714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2009" extrusionOk="0">
                    <a:moveTo>
                      <a:pt x="723" y="1"/>
                    </a:moveTo>
                    <a:cubicBezTo>
                      <a:pt x="594" y="1"/>
                      <a:pt x="356" y="4924"/>
                      <a:pt x="193" y="10998"/>
                    </a:cubicBezTo>
                    <a:cubicBezTo>
                      <a:pt x="28" y="17076"/>
                      <a:pt x="0" y="22004"/>
                      <a:pt x="129" y="22009"/>
                    </a:cubicBezTo>
                    <a:cubicBezTo>
                      <a:pt x="129" y="22009"/>
                      <a:pt x="129" y="22009"/>
                      <a:pt x="129" y="22009"/>
                    </a:cubicBezTo>
                    <a:cubicBezTo>
                      <a:pt x="258" y="22009"/>
                      <a:pt x="497" y="17089"/>
                      <a:pt x="660" y="11011"/>
                    </a:cubicBezTo>
                    <a:cubicBezTo>
                      <a:pt x="825" y="4934"/>
                      <a:pt x="853" y="6"/>
                      <a:pt x="724" y="1"/>
                    </a:cubicBezTo>
                    <a:cubicBezTo>
                      <a:pt x="723" y="1"/>
                      <a:pt x="723" y="1"/>
                      <a:pt x="723" y="1"/>
                    </a:cubicBezTo>
                    <a:close/>
                  </a:path>
                </a:pathLst>
              </a:custGeom>
              <a:solidFill>
                <a:srgbClr val="38445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1120;p33">
                <a:extLst>
                  <a:ext uri="{FF2B5EF4-FFF2-40B4-BE49-F238E27FC236}">
                    <a16:creationId xmlns:a16="http://schemas.microsoft.com/office/drawing/2014/main" id="{57DD226B-6B1D-DFD0-3952-B19B0C110582}"/>
                  </a:ext>
                </a:extLst>
              </p:cNvPr>
              <p:cNvSpPr/>
              <p:nvPr/>
            </p:nvSpPr>
            <p:spPr>
              <a:xfrm>
                <a:off x="512837" y="1959230"/>
                <a:ext cx="315970" cy="162616"/>
              </a:xfrm>
              <a:custGeom>
                <a:avLst/>
                <a:gdLst/>
                <a:ahLst/>
                <a:cxnLst/>
                <a:rect l="l" t="t" r="r" b="b"/>
                <a:pathLst>
                  <a:path w="13304" h="6847" extrusionOk="0">
                    <a:moveTo>
                      <a:pt x="12868" y="1"/>
                    </a:moveTo>
                    <a:cubicBezTo>
                      <a:pt x="12868" y="1"/>
                      <a:pt x="12868" y="1"/>
                      <a:pt x="12867" y="1"/>
                    </a:cubicBezTo>
                    <a:cubicBezTo>
                      <a:pt x="12763" y="4"/>
                      <a:pt x="13303" y="1147"/>
                      <a:pt x="12683" y="2845"/>
                    </a:cubicBezTo>
                    <a:cubicBezTo>
                      <a:pt x="12379" y="3670"/>
                      <a:pt x="11773" y="4583"/>
                      <a:pt x="10823" y="5256"/>
                    </a:cubicBezTo>
                    <a:cubicBezTo>
                      <a:pt x="9879" y="5927"/>
                      <a:pt x="8610" y="6343"/>
                      <a:pt x="7260" y="6377"/>
                    </a:cubicBezTo>
                    <a:cubicBezTo>
                      <a:pt x="7194" y="6379"/>
                      <a:pt x="7129" y="6380"/>
                      <a:pt x="7064" y="6380"/>
                    </a:cubicBezTo>
                    <a:cubicBezTo>
                      <a:pt x="5783" y="6380"/>
                      <a:pt x="4568" y="6062"/>
                      <a:pt x="3597" y="5520"/>
                    </a:cubicBezTo>
                    <a:cubicBezTo>
                      <a:pt x="2683" y="5017"/>
                      <a:pt x="1891" y="4317"/>
                      <a:pt x="1279" y="3471"/>
                    </a:cubicBezTo>
                    <a:cubicBezTo>
                      <a:pt x="243" y="2024"/>
                      <a:pt x="119" y="854"/>
                      <a:pt x="29" y="854"/>
                    </a:cubicBezTo>
                    <a:cubicBezTo>
                      <a:pt x="28" y="854"/>
                      <a:pt x="27" y="855"/>
                      <a:pt x="26" y="855"/>
                    </a:cubicBezTo>
                    <a:cubicBezTo>
                      <a:pt x="0" y="858"/>
                      <a:pt x="2" y="1146"/>
                      <a:pt x="118" y="1652"/>
                    </a:cubicBezTo>
                    <a:cubicBezTo>
                      <a:pt x="238" y="2155"/>
                      <a:pt x="493" y="2876"/>
                      <a:pt x="1008" y="3659"/>
                    </a:cubicBezTo>
                    <a:cubicBezTo>
                      <a:pt x="1514" y="4441"/>
                      <a:pt x="2304" y="5272"/>
                      <a:pt x="3387" y="5896"/>
                    </a:cubicBezTo>
                    <a:cubicBezTo>
                      <a:pt x="4413" y="6495"/>
                      <a:pt x="5711" y="6847"/>
                      <a:pt x="7075" y="6847"/>
                    </a:cubicBezTo>
                    <a:cubicBezTo>
                      <a:pt x="7141" y="6847"/>
                      <a:pt x="7207" y="6846"/>
                      <a:pt x="7273" y="6844"/>
                    </a:cubicBezTo>
                    <a:cubicBezTo>
                      <a:pt x="8707" y="6808"/>
                      <a:pt x="10067" y="6353"/>
                      <a:pt x="11076" y="5605"/>
                    </a:cubicBezTo>
                    <a:cubicBezTo>
                      <a:pt x="12093" y="4855"/>
                      <a:pt x="12712" y="3850"/>
                      <a:pt x="12995" y="2955"/>
                    </a:cubicBezTo>
                    <a:cubicBezTo>
                      <a:pt x="13287" y="2052"/>
                      <a:pt x="13251" y="1265"/>
                      <a:pt x="13148" y="757"/>
                    </a:cubicBezTo>
                    <a:cubicBezTo>
                      <a:pt x="13037" y="252"/>
                      <a:pt x="12891" y="1"/>
                      <a:pt x="12868" y="1"/>
                    </a:cubicBezTo>
                    <a:close/>
                  </a:path>
                </a:pathLst>
              </a:custGeom>
              <a:solidFill>
                <a:srgbClr val="384454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1121;p33">
                <a:extLst>
                  <a:ext uri="{FF2B5EF4-FFF2-40B4-BE49-F238E27FC236}">
                    <a16:creationId xmlns:a16="http://schemas.microsoft.com/office/drawing/2014/main" id="{D626D0A3-6573-995A-9194-00CCC7D9B049}"/>
                  </a:ext>
                </a:extLst>
              </p:cNvPr>
              <p:cNvSpPr/>
              <p:nvPr/>
            </p:nvSpPr>
            <p:spPr>
              <a:xfrm>
                <a:off x="-315020" y="2054438"/>
                <a:ext cx="1068988" cy="1959280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82496" extrusionOk="0">
                    <a:moveTo>
                      <a:pt x="7583" y="1"/>
                    </a:moveTo>
                    <a:lnTo>
                      <a:pt x="0" y="299"/>
                    </a:lnTo>
                    <a:lnTo>
                      <a:pt x="5596" y="42760"/>
                    </a:lnTo>
                    <a:lnTo>
                      <a:pt x="10833" y="82496"/>
                    </a:lnTo>
                    <a:lnTo>
                      <a:pt x="45009" y="81694"/>
                    </a:lnTo>
                    <a:lnTo>
                      <a:pt x="41378" y="51425"/>
                    </a:lnTo>
                    <a:lnTo>
                      <a:pt x="13315" y="53956"/>
                    </a:lnTo>
                    <a:lnTo>
                      <a:pt x="7583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1122;p33">
                <a:extLst>
                  <a:ext uri="{FF2B5EF4-FFF2-40B4-BE49-F238E27FC236}">
                    <a16:creationId xmlns:a16="http://schemas.microsoft.com/office/drawing/2014/main" id="{34AD09E0-69C4-013B-4303-4FB47BE903BB}"/>
                  </a:ext>
                </a:extLst>
              </p:cNvPr>
              <p:cNvSpPr/>
              <p:nvPr/>
            </p:nvSpPr>
            <p:spPr>
              <a:xfrm>
                <a:off x="34822" y="4614104"/>
                <a:ext cx="1216713" cy="38974"/>
              </a:xfrm>
              <a:custGeom>
                <a:avLst/>
                <a:gdLst/>
                <a:ahLst/>
                <a:cxnLst/>
                <a:rect l="l" t="t" r="r" b="b"/>
                <a:pathLst>
                  <a:path w="51230" h="1641" extrusionOk="0">
                    <a:moveTo>
                      <a:pt x="51230" y="1"/>
                    </a:moveTo>
                    <a:lnTo>
                      <a:pt x="1" y="105"/>
                    </a:lnTo>
                    <a:lnTo>
                      <a:pt x="1" y="1640"/>
                    </a:lnTo>
                    <a:lnTo>
                      <a:pt x="51230" y="1159"/>
                    </a:lnTo>
                    <a:lnTo>
                      <a:pt x="51230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1123;p33">
                <a:extLst>
                  <a:ext uri="{FF2B5EF4-FFF2-40B4-BE49-F238E27FC236}">
                    <a16:creationId xmlns:a16="http://schemas.microsoft.com/office/drawing/2014/main" id="{0C556D1A-96C4-2155-FA84-29E75EDD4B23}"/>
                  </a:ext>
                </a:extLst>
              </p:cNvPr>
              <p:cNvSpPr/>
              <p:nvPr/>
            </p:nvSpPr>
            <p:spPr>
              <a:xfrm>
                <a:off x="1189059" y="2943631"/>
                <a:ext cx="1828531" cy="119747"/>
              </a:xfrm>
              <a:custGeom>
                <a:avLst/>
                <a:gdLst/>
                <a:ahLst/>
                <a:cxnLst/>
                <a:rect l="l" t="t" r="r" b="b"/>
                <a:pathLst>
                  <a:path w="189191" h="5042" extrusionOk="0">
                    <a:moveTo>
                      <a:pt x="1571" y="1"/>
                    </a:moveTo>
                    <a:lnTo>
                      <a:pt x="0" y="5042"/>
                    </a:lnTo>
                    <a:lnTo>
                      <a:pt x="189191" y="5042"/>
                    </a:lnTo>
                    <a:lnTo>
                      <a:pt x="189191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1124;p33">
                <a:extLst>
                  <a:ext uri="{FF2B5EF4-FFF2-40B4-BE49-F238E27FC236}">
                    <a16:creationId xmlns:a16="http://schemas.microsoft.com/office/drawing/2014/main" id="{E1BDB44E-579B-F8AC-334D-3AC517C82CBD}"/>
                  </a:ext>
                </a:extLst>
              </p:cNvPr>
              <p:cNvSpPr/>
              <p:nvPr/>
            </p:nvSpPr>
            <p:spPr>
              <a:xfrm>
                <a:off x="1671526" y="3054869"/>
                <a:ext cx="131242" cy="236274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4" extrusionOk="0">
                    <a:moveTo>
                      <a:pt x="0" y="1"/>
                    </a:moveTo>
                    <a:lnTo>
                      <a:pt x="2554" y="99483"/>
                    </a:lnTo>
                    <a:lnTo>
                      <a:pt x="4899" y="98899"/>
                    </a:lnTo>
                    <a:lnTo>
                      <a:pt x="5526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1125;p33">
                <a:extLst>
                  <a:ext uri="{FF2B5EF4-FFF2-40B4-BE49-F238E27FC236}">
                    <a16:creationId xmlns:a16="http://schemas.microsoft.com/office/drawing/2014/main" id="{269FD76C-727E-93D0-F42A-6CFAB52A2FA9}"/>
                  </a:ext>
                </a:extLst>
              </p:cNvPr>
              <p:cNvSpPr/>
              <p:nvPr/>
            </p:nvSpPr>
            <p:spPr>
              <a:xfrm>
                <a:off x="1719332" y="2999678"/>
                <a:ext cx="131242" cy="2362721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3" extrusionOk="0">
                    <a:moveTo>
                      <a:pt x="0" y="0"/>
                    </a:moveTo>
                    <a:lnTo>
                      <a:pt x="2554" y="99483"/>
                    </a:lnTo>
                    <a:lnTo>
                      <a:pt x="4899" y="98898"/>
                    </a:lnTo>
                    <a:lnTo>
                      <a:pt x="5526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15" name="Google Shape;1126;p33">
                <a:extLst>
                  <a:ext uri="{FF2B5EF4-FFF2-40B4-BE49-F238E27FC236}">
                    <a16:creationId xmlns:a16="http://schemas.microsoft.com/office/drawing/2014/main" id="{0B4EC2D0-5B19-ED4F-2C20-6FA370F447B9}"/>
                  </a:ext>
                </a:extLst>
              </p:cNvPr>
              <p:cNvGrpSpPr/>
              <p:nvPr/>
            </p:nvGrpSpPr>
            <p:grpSpPr>
              <a:xfrm>
                <a:off x="2383215" y="2999822"/>
                <a:ext cx="179051" cy="2417940"/>
                <a:chOff x="2329338" y="2472150"/>
                <a:chExt cx="188475" cy="2545200"/>
              </a:xfrm>
            </p:grpSpPr>
            <p:sp>
              <p:nvSpPr>
                <p:cNvPr id="316" name="Google Shape;1127;p33">
                  <a:extLst>
                    <a:ext uri="{FF2B5EF4-FFF2-40B4-BE49-F238E27FC236}">
                      <a16:creationId xmlns:a16="http://schemas.microsoft.com/office/drawing/2014/main" id="{1924B7DA-5C14-33A0-44A5-1A32C5D3BDD9}"/>
                    </a:ext>
                  </a:extLst>
                </p:cNvPr>
                <p:cNvSpPr/>
                <p:nvPr/>
              </p:nvSpPr>
              <p:spPr>
                <a:xfrm>
                  <a:off x="2329338" y="2530250"/>
                  <a:ext cx="138150" cy="2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99484" extrusionOk="0">
                      <a:moveTo>
                        <a:pt x="0" y="1"/>
                      </a:moveTo>
                      <a:lnTo>
                        <a:pt x="2554" y="99483"/>
                      </a:lnTo>
                      <a:lnTo>
                        <a:pt x="4899" y="98899"/>
                      </a:lnTo>
                      <a:lnTo>
                        <a:pt x="5526" y="12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pPr defTabSz="2438430">
                    <a:buClr>
                      <a:srgbClr val="000000"/>
                    </a:buClr>
                  </a:pPr>
                  <a:endParaRPr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1128;p33">
                  <a:extLst>
                    <a:ext uri="{FF2B5EF4-FFF2-40B4-BE49-F238E27FC236}">
                      <a16:creationId xmlns:a16="http://schemas.microsoft.com/office/drawing/2014/main" id="{B0A678FF-A8D6-836B-D768-8A9376FEC4F9}"/>
                    </a:ext>
                  </a:extLst>
                </p:cNvPr>
                <p:cNvSpPr/>
                <p:nvPr/>
              </p:nvSpPr>
              <p:spPr>
                <a:xfrm>
                  <a:off x="2379663" y="2472150"/>
                  <a:ext cx="138150" cy="24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6" h="99483" extrusionOk="0">
                      <a:moveTo>
                        <a:pt x="0" y="0"/>
                      </a:moveTo>
                      <a:lnTo>
                        <a:pt x="2554" y="99483"/>
                      </a:lnTo>
                      <a:lnTo>
                        <a:pt x="4899" y="98898"/>
                      </a:lnTo>
                      <a:lnTo>
                        <a:pt x="5526" y="1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txBody>
                <a:bodyPr spcFirstLastPara="1" wrap="square" lIns="243800" tIns="243800" rIns="243800" bIns="243800" anchor="ctr" anchorCtr="0">
                  <a:noAutofit/>
                </a:bodyPr>
                <a:lstStyle/>
                <a:p>
                  <a:pPr defTabSz="2438430">
                    <a:buClr>
                      <a:srgbClr val="000000"/>
                    </a:buClr>
                  </a:pPr>
                  <a:endParaRPr sz="32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4" name="Google Shape;1129;p33">
              <a:extLst>
                <a:ext uri="{FF2B5EF4-FFF2-40B4-BE49-F238E27FC236}">
                  <a16:creationId xmlns:a16="http://schemas.microsoft.com/office/drawing/2014/main" id="{C098AAFE-CA3D-2EC5-3A8B-222E8C8F1F4C}"/>
                </a:ext>
              </a:extLst>
            </p:cNvPr>
            <p:cNvGrpSpPr/>
            <p:nvPr/>
          </p:nvGrpSpPr>
          <p:grpSpPr>
            <a:xfrm>
              <a:off x="17805667" y="3039602"/>
              <a:ext cx="6680885" cy="11416269"/>
              <a:chOff x="6677125" y="1139850"/>
              <a:chExt cx="2505332" cy="4281101"/>
            </a:xfrm>
          </p:grpSpPr>
          <p:sp>
            <p:nvSpPr>
              <p:cNvPr id="165" name="Google Shape;1130;p33">
                <a:extLst>
                  <a:ext uri="{FF2B5EF4-FFF2-40B4-BE49-F238E27FC236}">
                    <a16:creationId xmlns:a16="http://schemas.microsoft.com/office/drawing/2014/main" id="{0E0D2E86-1631-09CB-42DF-6EF7A5F9566F}"/>
                  </a:ext>
                </a:extLst>
              </p:cNvPr>
              <p:cNvSpPr/>
              <p:nvPr/>
            </p:nvSpPr>
            <p:spPr>
              <a:xfrm>
                <a:off x="6912859" y="2601028"/>
                <a:ext cx="1241018" cy="170860"/>
              </a:xfrm>
              <a:custGeom>
                <a:avLst/>
                <a:gdLst/>
                <a:ahLst/>
                <a:cxnLst/>
                <a:rect l="l" t="t" r="r" b="b"/>
                <a:pathLst>
                  <a:path w="51548" h="7097" extrusionOk="0">
                    <a:moveTo>
                      <a:pt x="19042" y="0"/>
                    </a:moveTo>
                    <a:lnTo>
                      <a:pt x="19042" y="6155"/>
                    </a:lnTo>
                    <a:lnTo>
                      <a:pt x="1" y="6155"/>
                    </a:lnTo>
                    <a:lnTo>
                      <a:pt x="1" y="7097"/>
                    </a:lnTo>
                    <a:lnTo>
                      <a:pt x="51548" y="7097"/>
                    </a:lnTo>
                    <a:lnTo>
                      <a:pt x="51548" y="5386"/>
                    </a:lnTo>
                    <a:lnTo>
                      <a:pt x="33452" y="5577"/>
                    </a:lnTo>
                    <a:lnTo>
                      <a:pt x="32699" y="0"/>
                    </a:lnTo>
                    <a:close/>
                  </a:path>
                </a:pathLst>
              </a:custGeom>
              <a:solidFill>
                <a:srgbClr val="5B5857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131;p33">
                <a:extLst>
                  <a:ext uri="{FF2B5EF4-FFF2-40B4-BE49-F238E27FC236}">
                    <a16:creationId xmlns:a16="http://schemas.microsoft.com/office/drawing/2014/main" id="{72F11B54-065E-5357-A855-46895824FF0F}"/>
                  </a:ext>
                </a:extLst>
              </p:cNvPr>
              <p:cNvSpPr/>
              <p:nvPr/>
            </p:nvSpPr>
            <p:spPr>
              <a:xfrm>
                <a:off x="6929952" y="1808051"/>
                <a:ext cx="1206398" cy="661099"/>
              </a:xfrm>
              <a:custGeom>
                <a:avLst/>
                <a:gdLst/>
                <a:ahLst/>
                <a:cxnLst/>
                <a:rect l="l" t="t" r="r" b="b"/>
                <a:pathLst>
                  <a:path w="50110" h="27460" extrusionOk="0">
                    <a:moveTo>
                      <a:pt x="1" y="1"/>
                    </a:moveTo>
                    <a:lnTo>
                      <a:pt x="1" y="27459"/>
                    </a:lnTo>
                    <a:lnTo>
                      <a:pt x="50110" y="27459"/>
                    </a:lnTo>
                    <a:lnTo>
                      <a:pt x="50110" y="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132;p33">
                <a:extLst>
                  <a:ext uri="{FF2B5EF4-FFF2-40B4-BE49-F238E27FC236}">
                    <a16:creationId xmlns:a16="http://schemas.microsoft.com/office/drawing/2014/main" id="{4456ED40-380F-FD26-BC45-8C4475F8F9E2}"/>
                  </a:ext>
                </a:extLst>
              </p:cNvPr>
              <p:cNvSpPr/>
              <p:nvPr/>
            </p:nvSpPr>
            <p:spPr>
              <a:xfrm>
                <a:off x="6974970" y="1907164"/>
                <a:ext cx="1034912" cy="36859"/>
              </a:xfrm>
              <a:custGeom>
                <a:avLst/>
                <a:gdLst/>
                <a:ahLst/>
                <a:cxnLst/>
                <a:rect l="l" t="t" r="r" b="b"/>
                <a:pathLst>
                  <a:path w="42987" h="1531" extrusionOk="0">
                    <a:moveTo>
                      <a:pt x="42555" y="0"/>
                    </a:moveTo>
                    <a:lnTo>
                      <a:pt x="1" y="364"/>
                    </a:lnTo>
                    <a:lnTo>
                      <a:pt x="1" y="1530"/>
                    </a:lnTo>
                    <a:lnTo>
                      <a:pt x="42987" y="1530"/>
                    </a:lnTo>
                    <a:lnTo>
                      <a:pt x="42555" y="0"/>
                    </a:lnTo>
                    <a:close/>
                  </a:path>
                </a:pathLst>
              </a:custGeom>
              <a:solidFill>
                <a:srgbClr val="D1D0CB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133;p33">
                <a:extLst>
                  <a:ext uri="{FF2B5EF4-FFF2-40B4-BE49-F238E27FC236}">
                    <a16:creationId xmlns:a16="http://schemas.microsoft.com/office/drawing/2014/main" id="{D051F9DF-7A1B-8681-F521-8BD67CED0F3E}"/>
                  </a:ext>
                </a:extLst>
              </p:cNvPr>
              <p:cNvSpPr/>
              <p:nvPr/>
            </p:nvSpPr>
            <p:spPr>
              <a:xfrm>
                <a:off x="6795329" y="1684141"/>
                <a:ext cx="1432655" cy="916896"/>
              </a:xfrm>
              <a:custGeom>
                <a:avLst/>
                <a:gdLst/>
                <a:ahLst/>
                <a:cxnLst/>
                <a:rect l="l" t="t" r="r" b="b"/>
                <a:pathLst>
                  <a:path w="59508" h="38085" extrusionOk="0">
                    <a:moveTo>
                      <a:pt x="0" y="1"/>
                    </a:moveTo>
                    <a:lnTo>
                      <a:pt x="0" y="38085"/>
                    </a:lnTo>
                    <a:lnTo>
                      <a:pt x="59508" y="38085"/>
                    </a:lnTo>
                    <a:lnTo>
                      <a:pt x="59508" y="1"/>
                    </a:lnTo>
                    <a:close/>
                  </a:path>
                </a:pathLst>
              </a:custGeom>
              <a:solidFill>
                <a:srgbClr val="5B5857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134;p33">
                <a:extLst>
                  <a:ext uri="{FF2B5EF4-FFF2-40B4-BE49-F238E27FC236}">
                    <a16:creationId xmlns:a16="http://schemas.microsoft.com/office/drawing/2014/main" id="{6E3E2690-C2D3-A8FB-24F3-BE359278E81E}"/>
                  </a:ext>
                </a:extLst>
              </p:cNvPr>
              <p:cNvSpPr/>
              <p:nvPr/>
            </p:nvSpPr>
            <p:spPr>
              <a:xfrm>
                <a:off x="6836014" y="1734986"/>
                <a:ext cx="1351282" cy="815252"/>
              </a:xfrm>
              <a:custGeom>
                <a:avLst/>
                <a:gdLst/>
                <a:ahLst/>
                <a:cxnLst/>
                <a:rect l="l" t="t" r="r" b="b"/>
                <a:pathLst>
                  <a:path w="56128" h="33863" extrusionOk="0">
                    <a:moveTo>
                      <a:pt x="0" y="0"/>
                    </a:moveTo>
                    <a:lnTo>
                      <a:pt x="0" y="33863"/>
                    </a:lnTo>
                    <a:lnTo>
                      <a:pt x="56128" y="33863"/>
                    </a:lnTo>
                    <a:lnTo>
                      <a:pt x="56128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135;p33">
                <a:extLst>
                  <a:ext uri="{FF2B5EF4-FFF2-40B4-BE49-F238E27FC236}">
                    <a16:creationId xmlns:a16="http://schemas.microsoft.com/office/drawing/2014/main" id="{1CDDF080-C670-C7E7-2CD5-5402F4EA1E09}"/>
                  </a:ext>
                </a:extLst>
              </p:cNvPr>
              <p:cNvSpPr/>
              <p:nvPr/>
            </p:nvSpPr>
            <p:spPr>
              <a:xfrm>
                <a:off x="6868827" y="1761949"/>
                <a:ext cx="1285051" cy="750394"/>
              </a:xfrm>
              <a:custGeom>
                <a:avLst/>
                <a:gdLst/>
                <a:ahLst/>
                <a:cxnLst/>
                <a:rect l="l" t="t" r="r" b="b"/>
                <a:pathLst>
                  <a:path w="53377" h="31169" extrusionOk="0">
                    <a:moveTo>
                      <a:pt x="1" y="0"/>
                    </a:moveTo>
                    <a:lnTo>
                      <a:pt x="1" y="31169"/>
                    </a:lnTo>
                    <a:lnTo>
                      <a:pt x="53377" y="31169"/>
                    </a:lnTo>
                    <a:lnTo>
                      <a:pt x="533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136;p33">
                <a:extLst>
                  <a:ext uri="{FF2B5EF4-FFF2-40B4-BE49-F238E27FC236}">
                    <a16:creationId xmlns:a16="http://schemas.microsoft.com/office/drawing/2014/main" id="{9EC7167C-1951-060E-00BC-0C9F9ACB687E}"/>
                  </a:ext>
                </a:extLst>
              </p:cNvPr>
              <p:cNvSpPr/>
              <p:nvPr/>
            </p:nvSpPr>
            <p:spPr>
              <a:xfrm>
                <a:off x="6868827" y="1761949"/>
                <a:ext cx="1285051" cy="45381"/>
              </a:xfrm>
              <a:custGeom>
                <a:avLst/>
                <a:gdLst/>
                <a:ahLst/>
                <a:cxnLst/>
                <a:rect l="l" t="t" r="r" b="b"/>
                <a:pathLst>
                  <a:path w="53377" h="1885" extrusionOk="0">
                    <a:moveTo>
                      <a:pt x="1" y="0"/>
                    </a:moveTo>
                    <a:lnTo>
                      <a:pt x="1" y="1885"/>
                    </a:lnTo>
                    <a:lnTo>
                      <a:pt x="53377" y="1885"/>
                    </a:lnTo>
                    <a:lnTo>
                      <a:pt x="53377" y="0"/>
                    </a:lnTo>
                    <a:close/>
                  </a:path>
                </a:pathLst>
              </a:custGeom>
              <a:solidFill>
                <a:srgbClr val="F4F2F2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137;p33">
                <a:extLst>
                  <a:ext uri="{FF2B5EF4-FFF2-40B4-BE49-F238E27FC236}">
                    <a16:creationId xmlns:a16="http://schemas.microsoft.com/office/drawing/2014/main" id="{3077F008-D82E-0B69-24F6-E11B6B4BC576}"/>
                  </a:ext>
                </a:extLst>
              </p:cNvPr>
              <p:cNvSpPr/>
              <p:nvPr/>
            </p:nvSpPr>
            <p:spPr>
              <a:xfrm>
                <a:off x="6929374" y="1861519"/>
                <a:ext cx="1128034" cy="589500"/>
              </a:xfrm>
              <a:custGeom>
                <a:avLst/>
                <a:gdLst/>
                <a:ahLst/>
                <a:cxnLst/>
                <a:rect l="l" t="t" r="r" b="b"/>
                <a:pathLst>
                  <a:path w="46855" h="24486" extrusionOk="0">
                    <a:moveTo>
                      <a:pt x="0" y="0"/>
                    </a:moveTo>
                    <a:lnTo>
                      <a:pt x="0" y="24486"/>
                    </a:lnTo>
                    <a:lnTo>
                      <a:pt x="46855" y="24486"/>
                    </a:lnTo>
                    <a:lnTo>
                      <a:pt x="46855" y="0"/>
                    </a:lnTo>
                    <a:close/>
                  </a:path>
                </a:pathLst>
              </a:custGeom>
              <a:solidFill>
                <a:srgbClr val="F4F2F2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138;p33">
                <a:extLst>
                  <a:ext uri="{FF2B5EF4-FFF2-40B4-BE49-F238E27FC236}">
                    <a16:creationId xmlns:a16="http://schemas.microsoft.com/office/drawing/2014/main" id="{806FB5AA-C071-2D87-1B67-B242D1CF39BE}"/>
                  </a:ext>
                </a:extLst>
              </p:cNvPr>
              <p:cNvSpPr/>
              <p:nvPr/>
            </p:nvSpPr>
            <p:spPr>
              <a:xfrm>
                <a:off x="6999550" y="1907164"/>
                <a:ext cx="959509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39855" h="1095" extrusionOk="0">
                    <a:moveTo>
                      <a:pt x="0" y="0"/>
                    </a:moveTo>
                    <a:lnTo>
                      <a:pt x="0" y="1094"/>
                    </a:lnTo>
                    <a:lnTo>
                      <a:pt x="39854" y="1094"/>
                    </a:lnTo>
                    <a:lnTo>
                      <a:pt x="39854" y="0"/>
                    </a:lnTo>
                    <a:close/>
                  </a:path>
                </a:pathLst>
              </a:custGeom>
              <a:solidFill>
                <a:srgbClr val="BCB4B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139;p33">
                <a:extLst>
                  <a:ext uri="{FF2B5EF4-FFF2-40B4-BE49-F238E27FC236}">
                    <a16:creationId xmlns:a16="http://schemas.microsoft.com/office/drawing/2014/main" id="{2F3583B9-7BC8-25B0-8020-AB9C0B989EFA}"/>
                  </a:ext>
                </a:extLst>
              </p:cNvPr>
              <p:cNvSpPr/>
              <p:nvPr/>
            </p:nvSpPr>
            <p:spPr>
              <a:xfrm>
                <a:off x="6999550" y="1968553"/>
                <a:ext cx="959509" cy="26338"/>
              </a:xfrm>
              <a:custGeom>
                <a:avLst/>
                <a:gdLst/>
                <a:ahLst/>
                <a:cxnLst/>
                <a:rect l="l" t="t" r="r" b="b"/>
                <a:pathLst>
                  <a:path w="39855" h="1094" extrusionOk="0">
                    <a:moveTo>
                      <a:pt x="0" y="1"/>
                    </a:moveTo>
                    <a:lnTo>
                      <a:pt x="0" y="1093"/>
                    </a:lnTo>
                    <a:lnTo>
                      <a:pt x="39854" y="1093"/>
                    </a:lnTo>
                    <a:lnTo>
                      <a:pt x="39854" y="1"/>
                    </a:lnTo>
                    <a:close/>
                  </a:path>
                </a:pathLst>
              </a:custGeom>
              <a:solidFill>
                <a:srgbClr val="BCB4B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140;p33">
                <a:extLst>
                  <a:ext uri="{FF2B5EF4-FFF2-40B4-BE49-F238E27FC236}">
                    <a16:creationId xmlns:a16="http://schemas.microsoft.com/office/drawing/2014/main" id="{058DBED5-4337-3FE3-3489-F7CDCFFFDE18}"/>
                  </a:ext>
                </a:extLst>
              </p:cNvPr>
              <p:cNvSpPr/>
              <p:nvPr/>
            </p:nvSpPr>
            <p:spPr>
              <a:xfrm>
                <a:off x="6999550" y="2229372"/>
                <a:ext cx="959509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39855" h="1095" extrusionOk="0">
                    <a:moveTo>
                      <a:pt x="0" y="1"/>
                    </a:moveTo>
                    <a:lnTo>
                      <a:pt x="0" y="1095"/>
                    </a:lnTo>
                    <a:lnTo>
                      <a:pt x="39854" y="1095"/>
                    </a:lnTo>
                    <a:lnTo>
                      <a:pt x="39854" y="1"/>
                    </a:lnTo>
                    <a:close/>
                  </a:path>
                </a:pathLst>
              </a:custGeom>
              <a:solidFill>
                <a:srgbClr val="BCB4B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141;p33">
                <a:extLst>
                  <a:ext uri="{FF2B5EF4-FFF2-40B4-BE49-F238E27FC236}">
                    <a16:creationId xmlns:a16="http://schemas.microsoft.com/office/drawing/2014/main" id="{E264039E-F1A9-F57D-E445-B3520669417F}"/>
                  </a:ext>
                </a:extLst>
              </p:cNvPr>
              <p:cNvSpPr/>
              <p:nvPr/>
            </p:nvSpPr>
            <p:spPr>
              <a:xfrm>
                <a:off x="6999550" y="2290785"/>
                <a:ext cx="959509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39855" h="1095" extrusionOk="0">
                    <a:moveTo>
                      <a:pt x="0" y="0"/>
                    </a:moveTo>
                    <a:lnTo>
                      <a:pt x="0" y="1095"/>
                    </a:lnTo>
                    <a:lnTo>
                      <a:pt x="39854" y="1095"/>
                    </a:lnTo>
                    <a:lnTo>
                      <a:pt x="39854" y="0"/>
                    </a:lnTo>
                    <a:close/>
                  </a:path>
                </a:pathLst>
              </a:custGeom>
              <a:solidFill>
                <a:srgbClr val="BCB4B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142;p33">
                <a:extLst>
                  <a:ext uri="{FF2B5EF4-FFF2-40B4-BE49-F238E27FC236}">
                    <a16:creationId xmlns:a16="http://schemas.microsoft.com/office/drawing/2014/main" id="{D12BD311-6EFF-6C0D-BE17-F3DC07C54913}"/>
                  </a:ext>
                </a:extLst>
              </p:cNvPr>
              <p:cNvSpPr/>
              <p:nvPr/>
            </p:nvSpPr>
            <p:spPr>
              <a:xfrm>
                <a:off x="6999550" y="2024694"/>
                <a:ext cx="959509" cy="26314"/>
              </a:xfrm>
              <a:custGeom>
                <a:avLst/>
                <a:gdLst/>
                <a:ahLst/>
                <a:cxnLst/>
                <a:rect l="l" t="t" r="r" b="b"/>
                <a:pathLst>
                  <a:path w="39855" h="1093" extrusionOk="0">
                    <a:moveTo>
                      <a:pt x="0" y="0"/>
                    </a:moveTo>
                    <a:lnTo>
                      <a:pt x="0" y="1093"/>
                    </a:lnTo>
                    <a:lnTo>
                      <a:pt x="39854" y="1093"/>
                    </a:lnTo>
                    <a:lnTo>
                      <a:pt x="39854" y="0"/>
                    </a:lnTo>
                    <a:close/>
                  </a:path>
                </a:pathLst>
              </a:custGeom>
              <a:solidFill>
                <a:srgbClr val="BCB4B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143;p33">
                <a:extLst>
                  <a:ext uri="{FF2B5EF4-FFF2-40B4-BE49-F238E27FC236}">
                    <a16:creationId xmlns:a16="http://schemas.microsoft.com/office/drawing/2014/main" id="{34FD101D-C8FE-B8AE-02AA-C7E1F1FC8FA5}"/>
                  </a:ext>
                </a:extLst>
              </p:cNvPr>
              <p:cNvSpPr/>
              <p:nvPr/>
            </p:nvSpPr>
            <p:spPr>
              <a:xfrm>
                <a:off x="6999550" y="2079486"/>
                <a:ext cx="576885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23962" h="1095" extrusionOk="0">
                    <a:moveTo>
                      <a:pt x="0" y="1"/>
                    </a:moveTo>
                    <a:lnTo>
                      <a:pt x="0" y="1095"/>
                    </a:lnTo>
                    <a:lnTo>
                      <a:pt x="23961" y="1095"/>
                    </a:lnTo>
                    <a:lnTo>
                      <a:pt x="23961" y="1"/>
                    </a:lnTo>
                    <a:close/>
                  </a:path>
                </a:pathLst>
              </a:custGeom>
              <a:solidFill>
                <a:srgbClr val="BCB4B1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144;p33">
                <a:extLst>
                  <a:ext uri="{FF2B5EF4-FFF2-40B4-BE49-F238E27FC236}">
                    <a16:creationId xmlns:a16="http://schemas.microsoft.com/office/drawing/2014/main" id="{A871056F-122C-A5B6-98DC-4A6B8877E594}"/>
                  </a:ext>
                </a:extLst>
              </p:cNvPr>
              <p:cNvSpPr/>
              <p:nvPr/>
            </p:nvSpPr>
            <p:spPr>
              <a:xfrm>
                <a:off x="7045219" y="5171372"/>
                <a:ext cx="646317" cy="200160"/>
              </a:xfrm>
              <a:custGeom>
                <a:avLst/>
                <a:gdLst/>
                <a:ahLst/>
                <a:cxnLst/>
                <a:rect l="l" t="t" r="r" b="b"/>
                <a:pathLst>
                  <a:path w="26846" h="8314" extrusionOk="0">
                    <a:moveTo>
                      <a:pt x="5164" y="0"/>
                    </a:moveTo>
                    <a:lnTo>
                      <a:pt x="6276" y="5154"/>
                    </a:lnTo>
                    <a:cubicBezTo>
                      <a:pt x="6276" y="5154"/>
                      <a:pt x="1" y="8313"/>
                      <a:pt x="3480" y="8313"/>
                    </a:cubicBezTo>
                    <a:lnTo>
                      <a:pt x="26845" y="8313"/>
                    </a:lnTo>
                    <a:lnTo>
                      <a:pt x="25356" y="0"/>
                    </a:lnTo>
                    <a:close/>
                  </a:path>
                </a:pathLst>
              </a:custGeom>
              <a:solidFill>
                <a:srgbClr val="E4CEC3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145;p33">
                <a:extLst>
                  <a:ext uri="{FF2B5EF4-FFF2-40B4-BE49-F238E27FC236}">
                    <a16:creationId xmlns:a16="http://schemas.microsoft.com/office/drawing/2014/main" id="{08AE90D4-B840-E020-26A5-E5A105ACC380}"/>
                  </a:ext>
                </a:extLst>
              </p:cNvPr>
              <p:cNvSpPr/>
              <p:nvPr/>
            </p:nvSpPr>
            <p:spPr>
              <a:xfrm>
                <a:off x="7112963" y="5351518"/>
                <a:ext cx="566966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23550" h="189" extrusionOk="0">
                    <a:moveTo>
                      <a:pt x="11773" y="1"/>
                    </a:moveTo>
                    <a:cubicBezTo>
                      <a:pt x="5273" y="1"/>
                      <a:pt x="0" y="43"/>
                      <a:pt x="0" y="96"/>
                    </a:cubicBezTo>
                    <a:cubicBezTo>
                      <a:pt x="0" y="146"/>
                      <a:pt x="5269" y="189"/>
                      <a:pt x="11773" y="189"/>
                    </a:cubicBezTo>
                    <a:cubicBezTo>
                      <a:pt x="18279" y="189"/>
                      <a:pt x="23550" y="148"/>
                      <a:pt x="23550" y="96"/>
                    </a:cubicBezTo>
                    <a:cubicBezTo>
                      <a:pt x="23550" y="42"/>
                      <a:pt x="18275" y="1"/>
                      <a:pt x="11773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146;p33">
                <a:extLst>
                  <a:ext uri="{FF2B5EF4-FFF2-40B4-BE49-F238E27FC236}">
                    <a16:creationId xmlns:a16="http://schemas.microsoft.com/office/drawing/2014/main" id="{769BEAC5-768B-5656-B63A-C38DEBB16A08}"/>
                  </a:ext>
                </a:extLst>
              </p:cNvPr>
              <p:cNvSpPr/>
              <p:nvPr/>
            </p:nvSpPr>
            <p:spPr>
              <a:xfrm>
                <a:off x="7173149" y="5304574"/>
                <a:ext cx="48680" cy="19140"/>
              </a:xfrm>
              <a:custGeom>
                <a:avLst/>
                <a:gdLst/>
                <a:ahLst/>
                <a:cxnLst/>
                <a:rect l="l" t="t" r="r" b="b"/>
                <a:pathLst>
                  <a:path w="2022" h="795" extrusionOk="0">
                    <a:moveTo>
                      <a:pt x="66" y="1"/>
                    </a:moveTo>
                    <a:cubicBezTo>
                      <a:pt x="35" y="1"/>
                      <a:pt x="17" y="5"/>
                      <a:pt x="15" y="14"/>
                    </a:cubicBezTo>
                    <a:cubicBezTo>
                      <a:pt x="0" y="65"/>
                      <a:pt x="446" y="228"/>
                      <a:pt x="990" y="440"/>
                    </a:cubicBezTo>
                    <a:cubicBezTo>
                      <a:pt x="1477" y="631"/>
                      <a:pt x="1881" y="795"/>
                      <a:pt x="1977" y="795"/>
                    </a:cubicBezTo>
                    <a:cubicBezTo>
                      <a:pt x="1988" y="795"/>
                      <a:pt x="1995" y="793"/>
                      <a:pt x="1997" y="788"/>
                    </a:cubicBezTo>
                    <a:cubicBezTo>
                      <a:pt x="2022" y="743"/>
                      <a:pt x="1612" y="483"/>
                      <a:pt x="1058" y="267"/>
                    </a:cubicBezTo>
                    <a:cubicBezTo>
                      <a:pt x="606" y="90"/>
                      <a:pt x="205" y="1"/>
                      <a:pt x="66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147;p33">
                <a:extLst>
                  <a:ext uri="{FF2B5EF4-FFF2-40B4-BE49-F238E27FC236}">
                    <a16:creationId xmlns:a16="http://schemas.microsoft.com/office/drawing/2014/main" id="{E3EAEA2E-4AC7-AC5C-161D-AA0E151B7DA9}"/>
                  </a:ext>
                </a:extLst>
              </p:cNvPr>
              <p:cNvSpPr/>
              <p:nvPr/>
            </p:nvSpPr>
            <p:spPr>
              <a:xfrm>
                <a:off x="7193058" y="5296341"/>
                <a:ext cx="49883" cy="16588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689" extrusionOk="0">
                    <a:moveTo>
                      <a:pt x="114" y="1"/>
                    </a:moveTo>
                    <a:cubicBezTo>
                      <a:pt x="48" y="1"/>
                      <a:pt x="11" y="8"/>
                      <a:pt x="9" y="22"/>
                    </a:cubicBezTo>
                    <a:cubicBezTo>
                      <a:pt x="1" y="74"/>
                      <a:pt x="465" y="188"/>
                      <a:pt x="1023" y="368"/>
                    </a:cubicBezTo>
                    <a:cubicBezTo>
                      <a:pt x="1519" y="528"/>
                      <a:pt x="1924" y="689"/>
                      <a:pt x="2024" y="689"/>
                    </a:cubicBezTo>
                    <a:cubicBezTo>
                      <a:pt x="2037" y="689"/>
                      <a:pt x="2044" y="686"/>
                      <a:pt x="2047" y="681"/>
                    </a:cubicBezTo>
                    <a:cubicBezTo>
                      <a:pt x="2071" y="637"/>
                      <a:pt x="1653" y="376"/>
                      <a:pt x="1080" y="190"/>
                    </a:cubicBezTo>
                    <a:cubicBezTo>
                      <a:pt x="663" y="54"/>
                      <a:pt x="289" y="1"/>
                      <a:pt x="114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148;p33">
                <a:extLst>
                  <a:ext uri="{FF2B5EF4-FFF2-40B4-BE49-F238E27FC236}">
                    <a16:creationId xmlns:a16="http://schemas.microsoft.com/office/drawing/2014/main" id="{B9E8EF33-F7F7-B1F1-F77C-07F2ADED5CC8}"/>
                  </a:ext>
                </a:extLst>
              </p:cNvPr>
              <p:cNvSpPr/>
              <p:nvPr/>
            </p:nvSpPr>
            <p:spPr>
              <a:xfrm>
                <a:off x="7518805" y="5287337"/>
                <a:ext cx="162458" cy="62812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2609" extrusionOk="0">
                    <a:moveTo>
                      <a:pt x="4645" y="1"/>
                    </a:moveTo>
                    <a:cubicBezTo>
                      <a:pt x="4113" y="1"/>
                      <a:pt x="3510" y="45"/>
                      <a:pt x="2882" y="196"/>
                    </a:cubicBezTo>
                    <a:cubicBezTo>
                      <a:pt x="1824" y="454"/>
                      <a:pt x="978" y="1044"/>
                      <a:pt x="536" y="1601"/>
                    </a:cubicBezTo>
                    <a:cubicBezTo>
                      <a:pt x="310" y="1877"/>
                      <a:pt x="172" y="2131"/>
                      <a:pt x="96" y="2314"/>
                    </a:cubicBezTo>
                    <a:cubicBezTo>
                      <a:pt x="23" y="2497"/>
                      <a:pt x="0" y="2605"/>
                      <a:pt x="10" y="2608"/>
                    </a:cubicBezTo>
                    <a:cubicBezTo>
                      <a:pt x="11" y="2608"/>
                      <a:pt x="11" y="2609"/>
                      <a:pt x="12" y="2609"/>
                    </a:cubicBezTo>
                    <a:cubicBezTo>
                      <a:pt x="50" y="2609"/>
                      <a:pt x="184" y="2188"/>
                      <a:pt x="637" y="1687"/>
                    </a:cubicBezTo>
                    <a:cubicBezTo>
                      <a:pt x="1088" y="1174"/>
                      <a:pt x="1904" y="626"/>
                      <a:pt x="2928" y="378"/>
                    </a:cubicBezTo>
                    <a:cubicBezTo>
                      <a:pt x="3666" y="200"/>
                      <a:pt x="4375" y="163"/>
                      <a:pt x="4974" y="163"/>
                    </a:cubicBezTo>
                    <a:cubicBezTo>
                      <a:pt x="5205" y="163"/>
                      <a:pt x="5420" y="168"/>
                      <a:pt x="5614" y="173"/>
                    </a:cubicBezTo>
                    <a:cubicBezTo>
                      <a:pt x="6077" y="190"/>
                      <a:pt x="6423" y="205"/>
                      <a:pt x="6604" y="205"/>
                    </a:cubicBezTo>
                    <a:cubicBezTo>
                      <a:pt x="6695" y="205"/>
                      <a:pt x="6744" y="201"/>
                      <a:pt x="6746" y="191"/>
                    </a:cubicBezTo>
                    <a:cubicBezTo>
                      <a:pt x="6747" y="167"/>
                      <a:pt x="6319" y="100"/>
                      <a:pt x="5622" y="43"/>
                    </a:cubicBezTo>
                    <a:cubicBezTo>
                      <a:pt x="5340" y="22"/>
                      <a:pt x="5009" y="1"/>
                      <a:pt x="4645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149;p33">
                <a:extLst>
                  <a:ext uri="{FF2B5EF4-FFF2-40B4-BE49-F238E27FC236}">
                    <a16:creationId xmlns:a16="http://schemas.microsoft.com/office/drawing/2014/main" id="{FAF82828-8AFB-48A0-20C9-D2158BB47CA2}"/>
                  </a:ext>
                </a:extLst>
              </p:cNvPr>
              <p:cNvSpPr/>
              <p:nvPr/>
            </p:nvSpPr>
            <p:spPr>
              <a:xfrm>
                <a:off x="7159258" y="5317454"/>
                <a:ext cx="40085" cy="37533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559" extrusionOk="0">
                    <a:moveTo>
                      <a:pt x="134" y="0"/>
                    </a:moveTo>
                    <a:cubicBezTo>
                      <a:pt x="52" y="0"/>
                      <a:pt x="5" y="14"/>
                      <a:pt x="10" y="28"/>
                    </a:cubicBezTo>
                    <a:cubicBezTo>
                      <a:pt x="1" y="80"/>
                      <a:pt x="554" y="128"/>
                      <a:pt x="1015" y="580"/>
                    </a:cubicBezTo>
                    <a:cubicBezTo>
                      <a:pt x="1482" y="1013"/>
                      <a:pt x="1557" y="1558"/>
                      <a:pt x="1611" y="1558"/>
                    </a:cubicBezTo>
                    <a:cubicBezTo>
                      <a:pt x="1611" y="1558"/>
                      <a:pt x="1612" y="1558"/>
                      <a:pt x="1612" y="1558"/>
                    </a:cubicBezTo>
                    <a:cubicBezTo>
                      <a:pt x="1613" y="1558"/>
                      <a:pt x="1614" y="1558"/>
                      <a:pt x="1614" y="1558"/>
                    </a:cubicBezTo>
                    <a:cubicBezTo>
                      <a:pt x="1665" y="1558"/>
                      <a:pt x="1664" y="933"/>
                      <a:pt x="1144" y="444"/>
                    </a:cubicBezTo>
                    <a:cubicBezTo>
                      <a:pt x="772" y="84"/>
                      <a:pt x="341" y="0"/>
                      <a:pt x="134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150;p33">
                <a:extLst>
                  <a:ext uri="{FF2B5EF4-FFF2-40B4-BE49-F238E27FC236}">
                    <a16:creationId xmlns:a16="http://schemas.microsoft.com/office/drawing/2014/main" id="{B8128182-BC0B-4542-9EC3-E8BA6D5038CA}"/>
                  </a:ext>
                </a:extLst>
              </p:cNvPr>
              <p:cNvSpPr/>
              <p:nvPr/>
            </p:nvSpPr>
            <p:spPr>
              <a:xfrm>
                <a:off x="7344580" y="5328287"/>
                <a:ext cx="113008" cy="471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196" extrusionOk="0">
                    <a:moveTo>
                      <a:pt x="1699" y="0"/>
                    </a:moveTo>
                    <a:cubicBezTo>
                      <a:pt x="719" y="0"/>
                      <a:pt x="2" y="28"/>
                      <a:pt x="2" y="71"/>
                    </a:cubicBezTo>
                    <a:cubicBezTo>
                      <a:pt x="0" y="122"/>
                      <a:pt x="1050" y="176"/>
                      <a:pt x="2347" y="192"/>
                    </a:cubicBezTo>
                    <a:cubicBezTo>
                      <a:pt x="2572" y="194"/>
                      <a:pt x="2790" y="196"/>
                      <a:pt x="2996" y="196"/>
                    </a:cubicBezTo>
                    <a:cubicBezTo>
                      <a:pt x="3975" y="196"/>
                      <a:pt x="4693" y="168"/>
                      <a:pt x="4693" y="125"/>
                    </a:cubicBezTo>
                    <a:cubicBezTo>
                      <a:pt x="4693" y="74"/>
                      <a:pt x="3645" y="20"/>
                      <a:pt x="2348" y="4"/>
                    </a:cubicBezTo>
                    <a:cubicBezTo>
                      <a:pt x="2123" y="2"/>
                      <a:pt x="1905" y="0"/>
                      <a:pt x="1699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151;p33">
                <a:extLst>
                  <a:ext uri="{FF2B5EF4-FFF2-40B4-BE49-F238E27FC236}">
                    <a16:creationId xmlns:a16="http://schemas.microsoft.com/office/drawing/2014/main" id="{565F21A1-44C7-7811-B452-C7CE896F8B93}"/>
                  </a:ext>
                </a:extLst>
              </p:cNvPr>
              <p:cNvSpPr/>
              <p:nvPr/>
            </p:nvSpPr>
            <p:spPr>
              <a:xfrm>
                <a:off x="6677125" y="5210878"/>
                <a:ext cx="646293" cy="200160"/>
              </a:xfrm>
              <a:custGeom>
                <a:avLst/>
                <a:gdLst/>
                <a:ahLst/>
                <a:cxnLst/>
                <a:rect l="l" t="t" r="r" b="b"/>
                <a:pathLst>
                  <a:path w="26845" h="8314" extrusionOk="0">
                    <a:moveTo>
                      <a:pt x="5163" y="0"/>
                    </a:moveTo>
                    <a:lnTo>
                      <a:pt x="6275" y="5154"/>
                    </a:lnTo>
                    <a:cubicBezTo>
                      <a:pt x="6275" y="5154"/>
                      <a:pt x="0" y="8313"/>
                      <a:pt x="3480" y="8313"/>
                    </a:cubicBezTo>
                    <a:lnTo>
                      <a:pt x="26845" y="8313"/>
                    </a:lnTo>
                    <a:lnTo>
                      <a:pt x="25356" y="0"/>
                    </a:lnTo>
                    <a:close/>
                  </a:path>
                </a:pathLst>
              </a:custGeom>
              <a:solidFill>
                <a:srgbClr val="E4CEC3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152;p33">
                <a:extLst>
                  <a:ext uri="{FF2B5EF4-FFF2-40B4-BE49-F238E27FC236}">
                    <a16:creationId xmlns:a16="http://schemas.microsoft.com/office/drawing/2014/main" id="{4F56AB1F-F6BB-18D7-05E5-944DC2B9AEE2}"/>
                  </a:ext>
                </a:extLst>
              </p:cNvPr>
              <p:cNvSpPr/>
              <p:nvPr/>
            </p:nvSpPr>
            <p:spPr>
              <a:xfrm>
                <a:off x="6744846" y="5391072"/>
                <a:ext cx="566942" cy="4502"/>
              </a:xfrm>
              <a:custGeom>
                <a:avLst/>
                <a:gdLst/>
                <a:ahLst/>
                <a:cxnLst/>
                <a:rect l="l" t="t" r="r" b="b"/>
                <a:pathLst>
                  <a:path w="23549" h="187" extrusionOk="0">
                    <a:moveTo>
                      <a:pt x="11774" y="1"/>
                    </a:moveTo>
                    <a:cubicBezTo>
                      <a:pt x="5272" y="1"/>
                      <a:pt x="1" y="41"/>
                      <a:pt x="1" y="94"/>
                    </a:cubicBezTo>
                    <a:cubicBezTo>
                      <a:pt x="1" y="146"/>
                      <a:pt x="5270" y="187"/>
                      <a:pt x="11774" y="187"/>
                    </a:cubicBezTo>
                    <a:cubicBezTo>
                      <a:pt x="18278" y="187"/>
                      <a:pt x="23549" y="146"/>
                      <a:pt x="23549" y="94"/>
                    </a:cubicBezTo>
                    <a:cubicBezTo>
                      <a:pt x="23549" y="41"/>
                      <a:pt x="18276" y="1"/>
                      <a:pt x="11774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153;p33">
                <a:extLst>
                  <a:ext uri="{FF2B5EF4-FFF2-40B4-BE49-F238E27FC236}">
                    <a16:creationId xmlns:a16="http://schemas.microsoft.com/office/drawing/2014/main" id="{128176A4-4A42-8C25-D7B7-E109114631BF}"/>
                  </a:ext>
                </a:extLst>
              </p:cNvPr>
              <p:cNvSpPr/>
              <p:nvPr/>
            </p:nvSpPr>
            <p:spPr>
              <a:xfrm>
                <a:off x="6809950" y="5341125"/>
                <a:ext cx="5052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796" extrusionOk="0">
                    <a:moveTo>
                      <a:pt x="67" y="1"/>
                    </a:moveTo>
                    <a:cubicBezTo>
                      <a:pt x="36" y="1"/>
                      <a:pt x="18" y="5"/>
                      <a:pt x="15" y="14"/>
                    </a:cubicBezTo>
                    <a:cubicBezTo>
                      <a:pt x="1" y="65"/>
                      <a:pt x="446" y="230"/>
                      <a:pt x="990" y="441"/>
                    </a:cubicBezTo>
                    <a:cubicBezTo>
                      <a:pt x="1478" y="631"/>
                      <a:pt x="1882" y="795"/>
                      <a:pt x="1977" y="795"/>
                    </a:cubicBezTo>
                    <a:cubicBezTo>
                      <a:pt x="1988" y="795"/>
                      <a:pt x="1995" y="793"/>
                      <a:pt x="1998" y="788"/>
                    </a:cubicBezTo>
                    <a:cubicBezTo>
                      <a:pt x="2021" y="744"/>
                      <a:pt x="1612" y="485"/>
                      <a:pt x="1059" y="267"/>
                    </a:cubicBezTo>
                    <a:cubicBezTo>
                      <a:pt x="607" y="90"/>
                      <a:pt x="206" y="1"/>
                      <a:pt x="67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154;p33">
                <a:extLst>
                  <a:ext uri="{FF2B5EF4-FFF2-40B4-BE49-F238E27FC236}">
                    <a16:creationId xmlns:a16="http://schemas.microsoft.com/office/drawing/2014/main" id="{ED88D62A-25AB-58A6-2BB3-AFD13AE527B5}"/>
                  </a:ext>
                </a:extLst>
              </p:cNvPr>
              <p:cNvSpPr/>
              <p:nvPr/>
            </p:nvSpPr>
            <p:spPr>
              <a:xfrm>
                <a:off x="6830650" y="5332575"/>
                <a:ext cx="5177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689" extrusionOk="0">
                    <a:moveTo>
                      <a:pt x="113" y="1"/>
                    </a:moveTo>
                    <a:cubicBezTo>
                      <a:pt x="48" y="1"/>
                      <a:pt x="10" y="8"/>
                      <a:pt x="9" y="22"/>
                    </a:cubicBezTo>
                    <a:cubicBezTo>
                      <a:pt x="1" y="75"/>
                      <a:pt x="464" y="188"/>
                      <a:pt x="1023" y="368"/>
                    </a:cubicBezTo>
                    <a:cubicBezTo>
                      <a:pt x="1518" y="528"/>
                      <a:pt x="1924" y="689"/>
                      <a:pt x="2024" y="689"/>
                    </a:cubicBezTo>
                    <a:cubicBezTo>
                      <a:pt x="2036" y="689"/>
                      <a:pt x="2044" y="686"/>
                      <a:pt x="2047" y="681"/>
                    </a:cubicBezTo>
                    <a:cubicBezTo>
                      <a:pt x="2071" y="637"/>
                      <a:pt x="1653" y="376"/>
                      <a:pt x="1080" y="190"/>
                    </a:cubicBezTo>
                    <a:cubicBezTo>
                      <a:pt x="662" y="54"/>
                      <a:pt x="288" y="1"/>
                      <a:pt x="113" y="1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155;p33">
                <a:extLst>
                  <a:ext uri="{FF2B5EF4-FFF2-40B4-BE49-F238E27FC236}">
                    <a16:creationId xmlns:a16="http://schemas.microsoft.com/office/drawing/2014/main" id="{A394850B-5F64-845A-9B3B-B1285930E101}"/>
                  </a:ext>
                </a:extLst>
              </p:cNvPr>
              <p:cNvSpPr/>
              <p:nvPr/>
            </p:nvSpPr>
            <p:spPr>
              <a:xfrm>
                <a:off x="6711413" y="2763175"/>
                <a:ext cx="1698600" cy="189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156;p33">
                <a:extLst>
                  <a:ext uri="{FF2B5EF4-FFF2-40B4-BE49-F238E27FC236}">
                    <a16:creationId xmlns:a16="http://schemas.microsoft.com/office/drawing/2014/main" id="{5C2A00C6-3921-0A94-DB44-7F2E67F2B817}"/>
                  </a:ext>
                </a:extLst>
              </p:cNvPr>
              <p:cNvSpPr/>
              <p:nvPr/>
            </p:nvSpPr>
            <p:spPr>
              <a:xfrm>
                <a:off x="7150687" y="5326867"/>
                <a:ext cx="162458" cy="62836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2610" extrusionOk="0">
                    <a:moveTo>
                      <a:pt x="4641" y="0"/>
                    </a:moveTo>
                    <a:cubicBezTo>
                      <a:pt x="4111" y="0"/>
                      <a:pt x="3510" y="44"/>
                      <a:pt x="2883" y="197"/>
                    </a:cubicBezTo>
                    <a:cubicBezTo>
                      <a:pt x="1825" y="455"/>
                      <a:pt x="979" y="1045"/>
                      <a:pt x="536" y="1600"/>
                    </a:cubicBezTo>
                    <a:cubicBezTo>
                      <a:pt x="311" y="1877"/>
                      <a:pt x="172" y="2132"/>
                      <a:pt x="97" y="2315"/>
                    </a:cubicBezTo>
                    <a:cubicBezTo>
                      <a:pt x="22" y="2498"/>
                      <a:pt x="1" y="2606"/>
                      <a:pt x="10" y="2609"/>
                    </a:cubicBezTo>
                    <a:cubicBezTo>
                      <a:pt x="11" y="2609"/>
                      <a:pt x="12" y="2609"/>
                      <a:pt x="12" y="2609"/>
                    </a:cubicBezTo>
                    <a:cubicBezTo>
                      <a:pt x="50" y="2609"/>
                      <a:pt x="182" y="2188"/>
                      <a:pt x="636" y="1688"/>
                    </a:cubicBezTo>
                    <a:cubicBezTo>
                      <a:pt x="1087" y="1175"/>
                      <a:pt x="1905" y="626"/>
                      <a:pt x="2927" y="378"/>
                    </a:cubicBezTo>
                    <a:cubicBezTo>
                      <a:pt x="3661" y="200"/>
                      <a:pt x="4368" y="163"/>
                      <a:pt x="4965" y="163"/>
                    </a:cubicBezTo>
                    <a:cubicBezTo>
                      <a:pt x="5200" y="163"/>
                      <a:pt x="5418" y="169"/>
                      <a:pt x="5615" y="174"/>
                    </a:cubicBezTo>
                    <a:cubicBezTo>
                      <a:pt x="6076" y="190"/>
                      <a:pt x="6422" y="205"/>
                      <a:pt x="6603" y="205"/>
                    </a:cubicBezTo>
                    <a:cubicBezTo>
                      <a:pt x="6695" y="205"/>
                      <a:pt x="6744" y="201"/>
                      <a:pt x="6745" y="192"/>
                    </a:cubicBezTo>
                    <a:cubicBezTo>
                      <a:pt x="6748" y="168"/>
                      <a:pt x="6320" y="101"/>
                      <a:pt x="5623" y="42"/>
                    </a:cubicBezTo>
                    <a:cubicBezTo>
                      <a:pt x="5339" y="21"/>
                      <a:pt x="5007" y="0"/>
                      <a:pt x="4641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157;p33">
                <a:extLst>
                  <a:ext uri="{FF2B5EF4-FFF2-40B4-BE49-F238E27FC236}">
                    <a16:creationId xmlns:a16="http://schemas.microsoft.com/office/drawing/2014/main" id="{11F9C66D-643C-954B-20BD-52DC8C81A0C8}"/>
                  </a:ext>
                </a:extLst>
              </p:cNvPr>
              <p:cNvSpPr/>
              <p:nvPr/>
            </p:nvSpPr>
            <p:spPr>
              <a:xfrm>
                <a:off x="6795550" y="5354500"/>
                <a:ext cx="41625" cy="38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559" extrusionOk="0">
                    <a:moveTo>
                      <a:pt x="133" y="0"/>
                    </a:moveTo>
                    <a:cubicBezTo>
                      <a:pt x="51" y="0"/>
                      <a:pt x="4" y="14"/>
                      <a:pt x="10" y="28"/>
                    </a:cubicBezTo>
                    <a:cubicBezTo>
                      <a:pt x="0" y="82"/>
                      <a:pt x="554" y="128"/>
                      <a:pt x="1014" y="580"/>
                    </a:cubicBezTo>
                    <a:cubicBezTo>
                      <a:pt x="1481" y="1013"/>
                      <a:pt x="1558" y="1558"/>
                      <a:pt x="1610" y="1558"/>
                    </a:cubicBezTo>
                    <a:cubicBezTo>
                      <a:pt x="1611" y="1558"/>
                      <a:pt x="1611" y="1558"/>
                      <a:pt x="1612" y="1558"/>
                    </a:cubicBezTo>
                    <a:cubicBezTo>
                      <a:pt x="1613" y="1558"/>
                      <a:pt x="1613" y="1558"/>
                      <a:pt x="1614" y="1558"/>
                    </a:cubicBezTo>
                    <a:cubicBezTo>
                      <a:pt x="1664" y="1558"/>
                      <a:pt x="1664" y="933"/>
                      <a:pt x="1143" y="446"/>
                    </a:cubicBezTo>
                    <a:cubicBezTo>
                      <a:pt x="771" y="85"/>
                      <a:pt x="341" y="0"/>
                      <a:pt x="133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158;p33">
                <a:extLst>
                  <a:ext uri="{FF2B5EF4-FFF2-40B4-BE49-F238E27FC236}">
                    <a16:creationId xmlns:a16="http://schemas.microsoft.com/office/drawing/2014/main" id="{84E7B542-E419-A112-7612-D96CA420C734}"/>
                  </a:ext>
                </a:extLst>
              </p:cNvPr>
              <p:cNvSpPr/>
              <p:nvPr/>
            </p:nvSpPr>
            <p:spPr>
              <a:xfrm>
                <a:off x="6976463" y="5367793"/>
                <a:ext cx="113008" cy="4743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197" extrusionOk="0">
                    <a:moveTo>
                      <a:pt x="1699" y="0"/>
                    </a:moveTo>
                    <a:cubicBezTo>
                      <a:pt x="719" y="0"/>
                      <a:pt x="2" y="28"/>
                      <a:pt x="2" y="71"/>
                    </a:cubicBezTo>
                    <a:cubicBezTo>
                      <a:pt x="1" y="122"/>
                      <a:pt x="1051" y="176"/>
                      <a:pt x="2347" y="192"/>
                    </a:cubicBezTo>
                    <a:cubicBezTo>
                      <a:pt x="2583" y="195"/>
                      <a:pt x="2811" y="196"/>
                      <a:pt x="3026" y="196"/>
                    </a:cubicBezTo>
                    <a:cubicBezTo>
                      <a:pt x="3990" y="196"/>
                      <a:pt x="4694" y="168"/>
                      <a:pt x="4694" y="127"/>
                    </a:cubicBezTo>
                    <a:cubicBezTo>
                      <a:pt x="4694" y="74"/>
                      <a:pt x="3645" y="21"/>
                      <a:pt x="2349" y="4"/>
                    </a:cubicBezTo>
                    <a:cubicBezTo>
                      <a:pt x="2123" y="2"/>
                      <a:pt x="1905" y="0"/>
                      <a:pt x="1699" y="0"/>
                    </a:cubicBezTo>
                    <a:close/>
                  </a:path>
                </a:pathLst>
              </a:custGeom>
              <a:solidFill>
                <a:srgbClr val="49566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159;p33">
                <a:extLst>
                  <a:ext uri="{FF2B5EF4-FFF2-40B4-BE49-F238E27FC236}">
                    <a16:creationId xmlns:a16="http://schemas.microsoft.com/office/drawing/2014/main" id="{08499560-3785-EECB-C8CC-24821E7177B9}"/>
                  </a:ext>
                </a:extLst>
              </p:cNvPr>
              <p:cNvSpPr/>
              <p:nvPr/>
            </p:nvSpPr>
            <p:spPr>
              <a:xfrm>
                <a:off x="6929326" y="3183164"/>
                <a:ext cx="2081789" cy="2041295"/>
              </a:xfrm>
              <a:custGeom>
                <a:avLst/>
                <a:gdLst/>
                <a:ahLst/>
                <a:cxnLst/>
                <a:rect l="l" t="t" r="r" b="b"/>
                <a:pathLst>
                  <a:path w="86471" h="84789" extrusionOk="0">
                    <a:moveTo>
                      <a:pt x="13784" y="0"/>
                    </a:moveTo>
                    <a:cubicBezTo>
                      <a:pt x="0" y="0"/>
                      <a:pt x="9388" y="84789"/>
                      <a:pt x="9388" y="84789"/>
                    </a:cubicBezTo>
                    <a:lnTo>
                      <a:pt x="31574" y="84789"/>
                    </a:lnTo>
                    <a:cubicBezTo>
                      <a:pt x="31574" y="84789"/>
                      <a:pt x="32768" y="30630"/>
                      <a:pt x="32925" y="26098"/>
                    </a:cubicBezTo>
                    <a:cubicBezTo>
                      <a:pt x="32953" y="25273"/>
                      <a:pt x="33634" y="24959"/>
                      <a:pt x="34841" y="24959"/>
                    </a:cubicBezTo>
                    <a:cubicBezTo>
                      <a:pt x="38733" y="24959"/>
                      <a:pt x="48092" y="28234"/>
                      <a:pt x="58636" y="28234"/>
                    </a:cubicBezTo>
                    <a:cubicBezTo>
                      <a:pt x="62798" y="28234"/>
                      <a:pt x="67145" y="27724"/>
                      <a:pt x="71412" y="26300"/>
                    </a:cubicBezTo>
                    <a:cubicBezTo>
                      <a:pt x="86471" y="21277"/>
                      <a:pt x="79510" y="3782"/>
                      <a:pt x="79510" y="3782"/>
                    </a:cubicBezTo>
                    <a:cubicBezTo>
                      <a:pt x="79510" y="3782"/>
                      <a:pt x="24729" y="179"/>
                      <a:pt x="13840" y="1"/>
                    </a:cubicBezTo>
                    <a:cubicBezTo>
                      <a:pt x="13821" y="0"/>
                      <a:pt x="13802" y="0"/>
                      <a:pt x="13784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160;p33">
                <a:extLst>
                  <a:ext uri="{FF2B5EF4-FFF2-40B4-BE49-F238E27FC236}">
                    <a16:creationId xmlns:a16="http://schemas.microsoft.com/office/drawing/2014/main" id="{91BD15B3-42CE-92B5-4380-03451CCE9160}"/>
                  </a:ext>
                </a:extLst>
              </p:cNvPr>
              <p:cNvSpPr/>
              <p:nvPr/>
            </p:nvSpPr>
            <p:spPr>
              <a:xfrm>
                <a:off x="6802527" y="3258853"/>
                <a:ext cx="2209507" cy="2034241"/>
              </a:xfrm>
              <a:custGeom>
                <a:avLst/>
                <a:gdLst/>
                <a:ahLst/>
                <a:cxnLst/>
                <a:rect l="l" t="t" r="r" b="b"/>
                <a:pathLst>
                  <a:path w="91776" h="84496" extrusionOk="0">
                    <a:moveTo>
                      <a:pt x="26923" y="0"/>
                    </a:moveTo>
                    <a:cubicBezTo>
                      <a:pt x="17199" y="0"/>
                      <a:pt x="9702" y="436"/>
                      <a:pt x="7939" y="1669"/>
                    </a:cubicBezTo>
                    <a:cubicBezTo>
                      <a:pt x="100" y="7149"/>
                      <a:pt x="0" y="84496"/>
                      <a:pt x="0" y="84496"/>
                    </a:cubicBezTo>
                    <a:lnTo>
                      <a:pt x="22188" y="84496"/>
                    </a:lnTo>
                    <a:cubicBezTo>
                      <a:pt x="22188" y="84496"/>
                      <a:pt x="23380" y="30339"/>
                      <a:pt x="23538" y="25806"/>
                    </a:cubicBezTo>
                    <a:cubicBezTo>
                      <a:pt x="23574" y="24785"/>
                      <a:pt x="25122" y="24418"/>
                      <a:pt x="27718" y="24418"/>
                    </a:cubicBezTo>
                    <a:cubicBezTo>
                      <a:pt x="34381" y="24418"/>
                      <a:pt x="47941" y="26837"/>
                      <a:pt x="60528" y="26837"/>
                    </a:cubicBezTo>
                    <a:cubicBezTo>
                      <a:pt x="64811" y="26837"/>
                      <a:pt x="68981" y="26557"/>
                      <a:pt x="72728" y="25806"/>
                    </a:cubicBezTo>
                    <a:cubicBezTo>
                      <a:pt x="91775" y="21989"/>
                      <a:pt x="86913" y="2546"/>
                      <a:pt x="86913" y="2546"/>
                    </a:cubicBezTo>
                    <a:cubicBezTo>
                      <a:pt x="86913" y="2546"/>
                      <a:pt x="50418" y="0"/>
                      <a:pt x="26923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161;p33">
                <a:extLst>
                  <a:ext uri="{FF2B5EF4-FFF2-40B4-BE49-F238E27FC236}">
                    <a16:creationId xmlns:a16="http://schemas.microsoft.com/office/drawing/2014/main" id="{3A7D0869-CAF4-406F-1467-DCDF589A2486}"/>
                  </a:ext>
                </a:extLst>
              </p:cNvPr>
              <p:cNvSpPr/>
              <p:nvPr/>
            </p:nvSpPr>
            <p:spPr>
              <a:xfrm>
                <a:off x="7262127" y="3321157"/>
                <a:ext cx="1585917" cy="1959392"/>
              </a:xfrm>
              <a:custGeom>
                <a:avLst/>
                <a:gdLst/>
                <a:ahLst/>
                <a:cxnLst/>
                <a:rect l="l" t="t" r="r" b="b"/>
                <a:pathLst>
                  <a:path w="65874" h="81387" extrusionOk="0">
                    <a:moveTo>
                      <a:pt x="65258" y="0"/>
                    </a:moveTo>
                    <a:cubicBezTo>
                      <a:pt x="65227" y="7"/>
                      <a:pt x="65382" y="461"/>
                      <a:pt x="65513" y="1347"/>
                    </a:cubicBezTo>
                    <a:cubicBezTo>
                      <a:pt x="65650" y="2227"/>
                      <a:pt x="65717" y="3578"/>
                      <a:pt x="65307" y="5230"/>
                    </a:cubicBezTo>
                    <a:cubicBezTo>
                      <a:pt x="64915" y="6880"/>
                      <a:pt x="64046" y="8826"/>
                      <a:pt x="62500" y="10683"/>
                    </a:cubicBezTo>
                    <a:cubicBezTo>
                      <a:pt x="61680" y="11677"/>
                      <a:pt x="60738" y="12564"/>
                      <a:pt x="59696" y="13321"/>
                    </a:cubicBezTo>
                    <a:cubicBezTo>
                      <a:pt x="58591" y="14120"/>
                      <a:pt x="57309" y="14815"/>
                      <a:pt x="55908" y="15400"/>
                    </a:cubicBezTo>
                    <a:cubicBezTo>
                      <a:pt x="53101" y="16582"/>
                      <a:pt x="49798" y="17245"/>
                      <a:pt x="46233" y="17639"/>
                    </a:cubicBezTo>
                    <a:cubicBezTo>
                      <a:pt x="42662" y="18019"/>
                      <a:pt x="38821" y="18271"/>
                      <a:pt x="34783" y="18465"/>
                    </a:cubicBezTo>
                    <a:cubicBezTo>
                      <a:pt x="31589" y="18611"/>
                      <a:pt x="28268" y="18689"/>
                      <a:pt x="24843" y="18689"/>
                    </a:cubicBezTo>
                    <a:cubicBezTo>
                      <a:pt x="19601" y="18689"/>
                      <a:pt x="14118" y="18506"/>
                      <a:pt x="8477" y="18104"/>
                    </a:cubicBezTo>
                    <a:cubicBezTo>
                      <a:pt x="8164" y="18090"/>
                      <a:pt x="7848" y="18080"/>
                      <a:pt x="7532" y="18080"/>
                    </a:cubicBezTo>
                    <a:cubicBezTo>
                      <a:pt x="6665" y="18080"/>
                      <a:pt x="5793" y="18153"/>
                      <a:pt x="4947" y="18408"/>
                    </a:cubicBezTo>
                    <a:cubicBezTo>
                      <a:pt x="3796" y="18734"/>
                      <a:pt x="2734" y="19549"/>
                      <a:pt x="2238" y="20653"/>
                    </a:cubicBezTo>
                    <a:cubicBezTo>
                      <a:pt x="1720" y="21740"/>
                      <a:pt x="1621" y="22921"/>
                      <a:pt x="1567" y="24043"/>
                    </a:cubicBezTo>
                    <a:cubicBezTo>
                      <a:pt x="1531" y="25163"/>
                      <a:pt x="1497" y="26273"/>
                      <a:pt x="1462" y="27376"/>
                    </a:cubicBezTo>
                    <a:cubicBezTo>
                      <a:pt x="1330" y="31778"/>
                      <a:pt x="1203" y="36025"/>
                      <a:pt x="1082" y="40071"/>
                    </a:cubicBezTo>
                    <a:cubicBezTo>
                      <a:pt x="850" y="48159"/>
                      <a:pt x="641" y="55443"/>
                      <a:pt x="465" y="61572"/>
                    </a:cubicBezTo>
                    <a:cubicBezTo>
                      <a:pt x="306" y="67672"/>
                      <a:pt x="179" y="72620"/>
                      <a:pt x="89" y="76068"/>
                    </a:cubicBezTo>
                    <a:cubicBezTo>
                      <a:pt x="55" y="77760"/>
                      <a:pt x="29" y="79083"/>
                      <a:pt x="11" y="80012"/>
                    </a:cubicBezTo>
                    <a:cubicBezTo>
                      <a:pt x="7" y="80443"/>
                      <a:pt x="4" y="80782"/>
                      <a:pt x="1" y="81037"/>
                    </a:cubicBezTo>
                    <a:cubicBezTo>
                      <a:pt x="3" y="81267"/>
                      <a:pt x="7" y="81387"/>
                      <a:pt x="14" y="81387"/>
                    </a:cubicBezTo>
                    <a:cubicBezTo>
                      <a:pt x="22" y="81387"/>
                      <a:pt x="35" y="81269"/>
                      <a:pt x="50" y="81036"/>
                    </a:cubicBezTo>
                    <a:cubicBezTo>
                      <a:pt x="65" y="80782"/>
                      <a:pt x="81" y="80443"/>
                      <a:pt x="105" y="80010"/>
                    </a:cubicBezTo>
                    <a:cubicBezTo>
                      <a:pt x="145" y="79084"/>
                      <a:pt x="200" y="77762"/>
                      <a:pt x="270" y="76072"/>
                    </a:cubicBezTo>
                    <a:cubicBezTo>
                      <a:pt x="396" y="72625"/>
                      <a:pt x="574" y="67679"/>
                      <a:pt x="795" y="61580"/>
                    </a:cubicBezTo>
                    <a:cubicBezTo>
                      <a:pt x="1000" y="55453"/>
                      <a:pt x="1242" y="48169"/>
                      <a:pt x="1513" y="40083"/>
                    </a:cubicBezTo>
                    <a:cubicBezTo>
                      <a:pt x="1644" y="36036"/>
                      <a:pt x="1779" y="31791"/>
                      <a:pt x="1921" y="27389"/>
                    </a:cubicBezTo>
                    <a:cubicBezTo>
                      <a:pt x="1957" y="26290"/>
                      <a:pt x="1993" y="25179"/>
                      <a:pt x="2029" y="24062"/>
                    </a:cubicBezTo>
                    <a:cubicBezTo>
                      <a:pt x="2081" y="22959"/>
                      <a:pt x="2189" y="21834"/>
                      <a:pt x="2658" y="20854"/>
                    </a:cubicBezTo>
                    <a:cubicBezTo>
                      <a:pt x="3108" y="19866"/>
                      <a:pt x="4024" y="19162"/>
                      <a:pt x="5084" y="18854"/>
                    </a:cubicBezTo>
                    <a:cubicBezTo>
                      <a:pt x="5869" y="18617"/>
                      <a:pt x="6705" y="18547"/>
                      <a:pt x="7553" y="18547"/>
                    </a:cubicBezTo>
                    <a:cubicBezTo>
                      <a:pt x="7853" y="18547"/>
                      <a:pt x="8155" y="18556"/>
                      <a:pt x="8456" y="18569"/>
                    </a:cubicBezTo>
                    <a:cubicBezTo>
                      <a:pt x="13962" y="18962"/>
                      <a:pt x="19334" y="19141"/>
                      <a:pt x="24477" y="19141"/>
                    </a:cubicBezTo>
                    <a:cubicBezTo>
                      <a:pt x="28039" y="19141"/>
                      <a:pt x="31492" y="19055"/>
                      <a:pt x="34803" y="18894"/>
                    </a:cubicBezTo>
                    <a:cubicBezTo>
                      <a:pt x="38851" y="18687"/>
                      <a:pt x="42690" y="18422"/>
                      <a:pt x="46277" y="18022"/>
                    </a:cubicBezTo>
                    <a:cubicBezTo>
                      <a:pt x="49858" y="17611"/>
                      <a:pt x="53196" y="16923"/>
                      <a:pt x="56035" y="15704"/>
                    </a:cubicBezTo>
                    <a:cubicBezTo>
                      <a:pt x="57454" y="15099"/>
                      <a:pt x="58748" y="14386"/>
                      <a:pt x="59871" y="13560"/>
                    </a:cubicBezTo>
                    <a:cubicBezTo>
                      <a:pt x="60926" y="12779"/>
                      <a:pt x="61876" y="11868"/>
                      <a:pt x="62701" y="10849"/>
                    </a:cubicBezTo>
                    <a:cubicBezTo>
                      <a:pt x="64254" y="8943"/>
                      <a:pt x="65113" y="6953"/>
                      <a:pt x="65483" y="5271"/>
                    </a:cubicBezTo>
                    <a:cubicBezTo>
                      <a:pt x="65874" y="3586"/>
                      <a:pt x="65774" y="2216"/>
                      <a:pt x="65606" y="1333"/>
                    </a:cubicBezTo>
                    <a:cubicBezTo>
                      <a:pt x="65444" y="441"/>
                      <a:pt x="65258" y="0"/>
                      <a:pt x="65258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162;p33">
                <a:extLst>
                  <a:ext uri="{FF2B5EF4-FFF2-40B4-BE49-F238E27FC236}">
                    <a16:creationId xmlns:a16="http://schemas.microsoft.com/office/drawing/2014/main" id="{03887E29-60CB-6389-5B16-453146F835B0}"/>
                  </a:ext>
                </a:extLst>
              </p:cNvPr>
              <p:cNvSpPr/>
              <p:nvPr/>
            </p:nvSpPr>
            <p:spPr>
              <a:xfrm>
                <a:off x="8048580" y="1162961"/>
                <a:ext cx="549656" cy="787445"/>
              </a:xfrm>
              <a:custGeom>
                <a:avLst/>
                <a:gdLst/>
                <a:ahLst/>
                <a:cxnLst/>
                <a:rect l="l" t="t" r="r" b="b"/>
                <a:pathLst>
                  <a:path w="22831" h="32708" extrusionOk="0">
                    <a:moveTo>
                      <a:pt x="12373" y="0"/>
                    </a:moveTo>
                    <a:cubicBezTo>
                      <a:pt x="12216" y="0"/>
                      <a:pt x="12056" y="2"/>
                      <a:pt x="11891" y="6"/>
                    </a:cubicBezTo>
                    <a:lnTo>
                      <a:pt x="5161" y="161"/>
                    </a:lnTo>
                    <a:cubicBezTo>
                      <a:pt x="5161" y="161"/>
                      <a:pt x="1261" y="161"/>
                      <a:pt x="1247" y="2039"/>
                    </a:cubicBezTo>
                    <a:cubicBezTo>
                      <a:pt x="1247" y="2039"/>
                      <a:pt x="1" y="24844"/>
                      <a:pt x="7195" y="25203"/>
                    </a:cubicBezTo>
                    <a:lnTo>
                      <a:pt x="11576" y="25209"/>
                    </a:lnTo>
                    <a:lnTo>
                      <a:pt x="11576" y="28438"/>
                    </a:lnTo>
                    <a:cubicBezTo>
                      <a:pt x="11575" y="29527"/>
                      <a:pt x="12136" y="30539"/>
                      <a:pt x="13062" y="31114"/>
                    </a:cubicBezTo>
                    <a:cubicBezTo>
                      <a:pt x="14255" y="31852"/>
                      <a:pt x="16022" y="32707"/>
                      <a:pt x="17809" y="32707"/>
                    </a:cubicBezTo>
                    <a:cubicBezTo>
                      <a:pt x="18979" y="32707"/>
                      <a:pt x="20158" y="32340"/>
                      <a:pt x="21191" y="31334"/>
                    </a:cubicBezTo>
                    <a:cubicBezTo>
                      <a:pt x="22334" y="30222"/>
                      <a:pt x="22830" y="28603"/>
                      <a:pt x="22704" y="27014"/>
                    </a:cubicBezTo>
                    <a:lnTo>
                      <a:pt x="21751" y="14875"/>
                    </a:lnTo>
                    <a:lnTo>
                      <a:pt x="18934" y="8142"/>
                    </a:lnTo>
                    <a:lnTo>
                      <a:pt x="18934" y="2979"/>
                    </a:lnTo>
                    <a:cubicBezTo>
                      <a:pt x="18934" y="2979"/>
                      <a:pt x="18636" y="0"/>
                      <a:pt x="12373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163;p33">
                <a:extLst>
                  <a:ext uri="{FF2B5EF4-FFF2-40B4-BE49-F238E27FC236}">
                    <a16:creationId xmlns:a16="http://schemas.microsoft.com/office/drawing/2014/main" id="{9DC06EA8-1CA0-EC28-666B-4A5C352E2F50}"/>
                  </a:ext>
                </a:extLst>
              </p:cNvPr>
              <p:cNvSpPr/>
              <p:nvPr/>
            </p:nvSpPr>
            <p:spPr>
              <a:xfrm>
                <a:off x="7963839" y="1838745"/>
                <a:ext cx="931462" cy="1486391"/>
              </a:xfrm>
              <a:custGeom>
                <a:avLst/>
                <a:gdLst/>
                <a:ahLst/>
                <a:cxnLst/>
                <a:rect l="l" t="t" r="r" b="b"/>
                <a:pathLst>
                  <a:path w="38690" h="61740" extrusionOk="0">
                    <a:moveTo>
                      <a:pt x="23615" y="0"/>
                    </a:moveTo>
                    <a:cubicBezTo>
                      <a:pt x="19579" y="0"/>
                      <a:pt x="16556" y="959"/>
                      <a:pt x="15415" y="1737"/>
                    </a:cubicBezTo>
                    <a:cubicBezTo>
                      <a:pt x="11326" y="4521"/>
                      <a:pt x="8429" y="11607"/>
                      <a:pt x="8429" y="11607"/>
                    </a:cubicBezTo>
                    <a:cubicBezTo>
                      <a:pt x="8429" y="11607"/>
                      <a:pt x="0" y="17295"/>
                      <a:pt x="5106" y="25949"/>
                    </a:cubicBezTo>
                    <a:lnTo>
                      <a:pt x="1150" y="57753"/>
                    </a:lnTo>
                    <a:cubicBezTo>
                      <a:pt x="6204" y="60906"/>
                      <a:pt x="14837" y="61739"/>
                      <a:pt x="22550" y="61739"/>
                    </a:cubicBezTo>
                    <a:cubicBezTo>
                      <a:pt x="31198" y="61739"/>
                      <a:pt x="38690" y="60692"/>
                      <a:pt x="38690" y="60692"/>
                    </a:cubicBezTo>
                    <a:lnTo>
                      <a:pt x="36985" y="34641"/>
                    </a:lnTo>
                    <a:lnTo>
                      <a:pt x="35984" y="21323"/>
                    </a:lnTo>
                    <a:cubicBezTo>
                      <a:pt x="37096" y="15410"/>
                      <a:pt x="36538" y="11449"/>
                      <a:pt x="36538" y="11449"/>
                    </a:cubicBezTo>
                    <a:lnTo>
                      <a:pt x="36185" y="9286"/>
                    </a:lnTo>
                    <a:cubicBezTo>
                      <a:pt x="35413" y="4539"/>
                      <a:pt x="31637" y="798"/>
                      <a:pt x="26864" y="203"/>
                    </a:cubicBezTo>
                    <a:cubicBezTo>
                      <a:pt x="25726" y="62"/>
                      <a:pt x="24638" y="0"/>
                      <a:pt x="23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164;p33">
                <a:extLst>
                  <a:ext uri="{FF2B5EF4-FFF2-40B4-BE49-F238E27FC236}">
                    <a16:creationId xmlns:a16="http://schemas.microsoft.com/office/drawing/2014/main" id="{D0830E06-423D-1061-4A1F-9E03C6C41806}"/>
                  </a:ext>
                </a:extLst>
              </p:cNvPr>
              <p:cNvSpPr/>
              <p:nvPr/>
            </p:nvSpPr>
            <p:spPr>
              <a:xfrm>
                <a:off x="7989551" y="1139850"/>
                <a:ext cx="621111" cy="548116"/>
              </a:xfrm>
              <a:custGeom>
                <a:avLst/>
                <a:gdLst/>
                <a:ahLst/>
                <a:cxnLst/>
                <a:rect l="l" t="t" r="r" b="b"/>
                <a:pathLst>
                  <a:path w="25799" h="22767" extrusionOk="0">
                    <a:moveTo>
                      <a:pt x="14310" y="101"/>
                    </a:moveTo>
                    <a:cubicBezTo>
                      <a:pt x="10804" y="101"/>
                      <a:pt x="7306" y="488"/>
                      <a:pt x="3880" y="1255"/>
                    </a:cubicBezTo>
                    <a:cubicBezTo>
                      <a:pt x="2985" y="1454"/>
                      <a:pt x="2072" y="1691"/>
                      <a:pt x="1321" y="2218"/>
                    </a:cubicBezTo>
                    <a:cubicBezTo>
                      <a:pt x="568" y="2746"/>
                      <a:pt x="0" y="3624"/>
                      <a:pt x="90" y="4539"/>
                    </a:cubicBezTo>
                    <a:cubicBezTo>
                      <a:pt x="178" y="5437"/>
                      <a:pt x="903" y="6198"/>
                      <a:pt x="1764" y="6474"/>
                    </a:cubicBezTo>
                    <a:cubicBezTo>
                      <a:pt x="2066" y="6571"/>
                      <a:pt x="2380" y="6616"/>
                      <a:pt x="2696" y="6616"/>
                    </a:cubicBezTo>
                    <a:cubicBezTo>
                      <a:pt x="3265" y="6616"/>
                      <a:pt x="3839" y="6472"/>
                      <a:pt x="4358" y="6235"/>
                    </a:cubicBezTo>
                    <a:lnTo>
                      <a:pt x="4358" y="6235"/>
                    </a:lnTo>
                    <a:cubicBezTo>
                      <a:pt x="3666" y="6575"/>
                      <a:pt x="3667" y="7721"/>
                      <a:pt x="4290" y="8195"/>
                    </a:cubicBezTo>
                    <a:cubicBezTo>
                      <a:pt x="4550" y="8392"/>
                      <a:pt x="4866" y="8480"/>
                      <a:pt x="5189" y="8480"/>
                    </a:cubicBezTo>
                    <a:cubicBezTo>
                      <a:pt x="5654" y="8480"/>
                      <a:pt x="6134" y="8298"/>
                      <a:pt x="6492" y="7994"/>
                    </a:cubicBezTo>
                    <a:cubicBezTo>
                      <a:pt x="7100" y="7479"/>
                      <a:pt x="7415" y="6699"/>
                      <a:pt x="7609" y="5925"/>
                    </a:cubicBezTo>
                    <a:cubicBezTo>
                      <a:pt x="8494" y="9888"/>
                      <a:pt x="9423" y="13955"/>
                      <a:pt x="11692" y="17324"/>
                    </a:cubicBezTo>
                    <a:cubicBezTo>
                      <a:pt x="13746" y="20377"/>
                      <a:pt x="17179" y="22767"/>
                      <a:pt x="20797" y="22767"/>
                    </a:cubicBezTo>
                    <a:cubicBezTo>
                      <a:pt x="21171" y="22767"/>
                      <a:pt x="21547" y="22741"/>
                      <a:pt x="21923" y="22688"/>
                    </a:cubicBezTo>
                    <a:lnTo>
                      <a:pt x="25178" y="21862"/>
                    </a:lnTo>
                    <a:cubicBezTo>
                      <a:pt x="25798" y="15739"/>
                      <a:pt x="25308" y="12223"/>
                      <a:pt x="24791" y="6088"/>
                    </a:cubicBezTo>
                    <a:cubicBezTo>
                      <a:pt x="24590" y="3717"/>
                      <a:pt x="24067" y="2435"/>
                      <a:pt x="22309" y="959"/>
                    </a:cubicBezTo>
                    <a:cubicBezTo>
                      <a:pt x="21169" y="1"/>
                      <a:pt x="18937" y="303"/>
                      <a:pt x="17451" y="205"/>
                    </a:cubicBezTo>
                    <a:cubicBezTo>
                      <a:pt x="16404" y="136"/>
                      <a:pt x="15357" y="101"/>
                      <a:pt x="14310" y="101"/>
                    </a:cubicBez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165;p33">
                <a:extLst>
                  <a:ext uri="{FF2B5EF4-FFF2-40B4-BE49-F238E27FC236}">
                    <a16:creationId xmlns:a16="http://schemas.microsoft.com/office/drawing/2014/main" id="{CC2646EB-3C02-2DF8-C8CE-DDE88C40235C}"/>
                  </a:ext>
                </a:extLst>
              </p:cNvPr>
              <p:cNvSpPr/>
              <p:nvPr/>
            </p:nvSpPr>
            <p:spPr>
              <a:xfrm>
                <a:off x="8213970" y="1463262"/>
                <a:ext cx="146304" cy="158269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6574" extrusionOk="0">
                    <a:moveTo>
                      <a:pt x="233" y="491"/>
                    </a:moveTo>
                    <a:cubicBezTo>
                      <a:pt x="166" y="511"/>
                      <a:pt x="99" y="531"/>
                      <a:pt x="33" y="551"/>
                    </a:cubicBezTo>
                    <a:lnTo>
                      <a:pt x="0" y="824"/>
                    </a:lnTo>
                    <a:lnTo>
                      <a:pt x="233" y="491"/>
                    </a:lnTo>
                    <a:close/>
                    <a:moveTo>
                      <a:pt x="2848" y="0"/>
                    </a:moveTo>
                    <a:cubicBezTo>
                      <a:pt x="2014" y="0"/>
                      <a:pt x="1181" y="214"/>
                      <a:pt x="367" y="452"/>
                    </a:cubicBezTo>
                    <a:lnTo>
                      <a:pt x="367" y="452"/>
                    </a:lnTo>
                    <a:lnTo>
                      <a:pt x="374" y="290"/>
                    </a:lnTo>
                    <a:lnTo>
                      <a:pt x="233" y="491"/>
                    </a:lnTo>
                    <a:lnTo>
                      <a:pt x="233" y="491"/>
                    </a:lnTo>
                    <a:cubicBezTo>
                      <a:pt x="277" y="478"/>
                      <a:pt x="322" y="465"/>
                      <a:pt x="367" y="452"/>
                    </a:cubicBezTo>
                    <a:lnTo>
                      <a:pt x="367" y="452"/>
                    </a:lnTo>
                    <a:lnTo>
                      <a:pt x="242" y="3261"/>
                    </a:lnTo>
                    <a:cubicBezTo>
                      <a:pt x="195" y="4305"/>
                      <a:pt x="216" y="5513"/>
                      <a:pt x="1026" y="6173"/>
                    </a:cubicBezTo>
                    <a:cubicBezTo>
                      <a:pt x="1365" y="6450"/>
                      <a:pt x="1794" y="6573"/>
                      <a:pt x="2232" y="6573"/>
                    </a:cubicBezTo>
                    <a:cubicBezTo>
                      <a:pt x="2611" y="6573"/>
                      <a:pt x="2997" y="6481"/>
                      <a:pt x="3338" y="6315"/>
                    </a:cubicBezTo>
                    <a:cubicBezTo>
                      <a:pt x="4071" y="5959"/>
                      <a:pt x="4626" y="5319"/>
                      <a:pt x="5095" y="4653"/>
                    </a:cubicBezTo>
                    <a:cubicBezTo>
                      <a:pt x="5616" y="3915"/>
                      <a:pt x="6076" y="3044"/>
                      <a:pt x="5941" y="2153"/>
                    </a:cubicBezTo>
                    <a:cubicBezTo>
                      <a:pt x="5766" y="1000"/>
                      <a:pt x="4615" y="201"/>
                      <a:pt x="3460" y="41"/>
                    </a:cubicBezTo>
                    <a:cubicBezTo>
                      <a:pt x="3256" y="13"/>
                      <a:pt x="3052" y="0"/>
                      <a:pt x="2848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166;p33">
                <a:extLst>
                  <a:ext uri="{FF2B5EF4-FFF2-40B4-BE49-F238E27FC236}">
                    <a16:creationId xmlns:a16="http://schemas.microsoft.com/office/drawing/2014/main" id="{2E5BE3CE-AFDA-D243-BA1D-E4E7F3C75163}"/>
                  </a:ext>
                </a:extLst>
              </p:cNvPr>
              <p:cNvSpPr/>
              <p:nvPr/>
            </p:nvSpPr>
            <p:spPr>
              <a:xfrm>
                <a:off x="8251501" y="1490176"/>
                <a:ext cx="50148" cy="82264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3417" extrusionOk="0">
                    <a:moveTo>
                      <a:pt x="1346" y="1"/>
                    </a:moveTo>
                    <a:cubicBezTo>
                      <a:pt x="1241" y="1"/>
                      <a:pt x="807" y="384"/>
                      <a:pt x="212" y="986"/>
                    </a:cubicBezTo>
                    <a:lnTo>
                      <a:pt x="212" y="986"/>
                    </a:lnTo>
                    <a:cubicBezTo>
                      <a:pt x="148" y="1036"/>
                      <a:pt x="91" y="1094"/>
                      <a:pt x="45" y="1159"/>
                    </a:cubicBezTo>
                    <a:lnTo>
                      <a:pt x="366" y="1433"/>
                    </a:lnTo>
                    <a:cubicBezTo>
                      <a:pt x="370" y="1428"/>
                      <a:pt x="375" y="1423"/>
                      <a:pt x="379" y="1418"/>
                    </a:cubicBezTo>
                    <a:lnTo>
                      <a:pt x="379" y="1418"/>
                    </a:lnTo>
                    <a:cubicBezTo>
                      <a:pt x="480" y="1303"/>
                      <a:pt x="657" y="1235"/>
                      <a:pt x="840" y="1235"/>
                    </a:cubicBezTo>
                    <a:cubicBezTo>
                      <a:pt x="1025" y="1235"/>
                      <a:pt x="1217" y="1305"/>
                      <a:pt x="1343" y="1467"/>
                    </a:cubicBezTo>
                    <a:cubicBezTo>
                      <a:pt x="1570" y="1734"/>
                      <a:pt x="1599" y="2109"/>
                      <a:pt x="1467" y="2395"/>
                    </a:cubicBezTo>
                    <a:cubicBezTo>
                      <a:pt x="1341" y="2692"/>
                      <a:pt x="1103" y="2901"/>
                      <a:pt x="871" y="3019"/>
                    </a:cubicBezTo>
                    <a:cubicBezTo>
                      <a:pt x="396" y="3252"/>
                      <a:pt x="14" y="3218"/>
                      <a:pt x="10" y="3293"/>
                    </a:cubicBezTo>
                    <a:cubicBezTo>
                      <a:pt x="1" y="3326"/>
                      <a:pt x="165" y="3416"/>
                      <a:pt x="461" y="3416"/>
                    </a:cubicBezTo>
                    <a:cubicBezTo>
                      <a:pt x="610" y="3416"/>
                      <a:pt x="792" y="3393"/>
                      <a:pt x="1002" y="3329"/>
                    </a:cubicBezTo>
                    <a:cubicBezTo>
                      <a:pt x="1376" y="3203"/>
                      <a:pt x="1686" y="2934"/>
                      <a:pt x="1865" y="2583"/>
                    </a:cubicBezTo>
                    <a:cubicBezTo>
                      <a:pt x="2083" y="2186"/>
                      <a:pt x="2073" y="1577"/>
                      <a:pt x="1705" y="1157"/>
                    </a:cubicBezTo>
                    <a:cubicBezTo>
                      <a:pt x="1492" y="898"/>
                      <a:pt x="1190" y="778"/>
                      <a:pt x="894" y="772"/>
                    </a:cubicBezTo>
                    <a:lnTo>
                      <a:pt x="894" y="772"/>
                    </a:lnTo>
                    <a:cubicBezTo>
                      <a:pt x="1229" y="335"/>
                      <a:pt x="1409" y="47"/>
                      <a:pt x="1362" y="6"/>
                    </a:cubicBezTo>
                    <a:cubicBezTo>
                      <a:pt x="1358" y="2"/>
                      <a:pt x="1353" y="1"/>
                      <a:pt x="1346" y="1"/>
                    </a:cubicBezTo>
                    <a:close/>
                  </a:path>
                </a:pathLst>
              </a:custGeom>
              <a:solidFill>
                <a:srgbClr val="46365C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167;p33">
                <a:extLst>
                  <a:ext uri="{FF2B5EF4-FFF2-40B4-BE49-F238E27FC236}">
                    <a16:creationId xmlns:a16="http://schemas.microsoft.com/office/drawing/2014/main" id="{EE7C9870-7EB1-262C-B92A-28B26A1A8D73}"/>
                  </a:ext>
                </a:extLst>
              </p:cNvPr>
              <p:cNvSpPr/>
              <p:nvPr/>
            </p:nvSpPr>
            <p:spPr>
              <a:xfrm>
                <a:off x="8098871" y="1445206"/>
                <a:ext cx="12110" cy="3141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305" extrusionOk="0">
                    <a:moveTo>
                      <a:pt x="232" y="1"/>
                    </a:moveTo>
                    <a:cubicBezTo>
                      <a:pt x="231" y="1"/>
                      <a:pt x="230" y="1"/>
                      <a:pt x="229" y="1"/>
                    </a:cubicBezTo>
                    <a:cubicBezTo>
                      <a:pt x="96" y="6"/>
                      <a:pt x="0" y="301"/>
                      <a:pt x="13" y="661"/>
                    </a:cubicBezTo>
                    <a:cubicBezTo>
                      <a:pt x="28" y="1019"/>
                      <a:pt x="143" y="1304"/>
                      <a:pt x="273" y="1304"/>
                    </a:cubicBezTo>
                    <a:cubicBezTo>
                      <a:pt x="274" y="1304"/>
                      <a:pt x="275" y="1304"/>
                      <a:pt x="276" y="1304"/>
                    </a:cubicBezTo>
                    <a:cubicBezTo>
                      <a:pt x="408" y="1299"/>
                      <a:pt x="503" y="1004"/>
                      <a:pt x="490" y="644"/>
                    </a:cubicBezTo>
                    <a:cubicBezTo>
                      <a:pt x="477" y="287"/>
                      <a:pt x="361" y="1"/>
                      <a:pt x="232" y="1"/>
                    </a:cubicBezTo>
                    <a:close/>
                  </a:path>
                </a:pathLst>
              </a:custGeom>
              <a:solidFill>
                <a:srgbClr val="46365C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168;p33">
                <a:extLst>
                  <a:ext uri="{FF2B5EF4-FFF2-40B4-BE49-F238E27FC236}">
                    <a16:creationId xmlns:a16="http://schemas.microsoft.com/office/drawing/2014/main" id="{84834195-2ED8-7105-8286-78936270305F}"/>
                  </a:ext>
                </a:extLst>
              </p:cNvPr>
              <p:cNvSpPr/>
              <p:nvPr/>
            </p:nvSpPr>
            <p:spPr>
              <a:xfrm>
                <a:off x="6952413" y="2438817"/>
                <a:ext cx="396274" cy="492165"/>
              </a:xfrm>
              <a:custGeom>
                <a:avLst/>
                <a:gdLst/>
                <a:ahLst/>
                <a:cxnLst/>
                <a:rect l="l" t="t" r="r" b="b"/>
                <a:pathLst>
                  <a:path w="16460" h="20443" extrusionOk="0">
                    <a:moveTo>
                      <a:pt x="11150" y="1"/>
                    </a:moveTo>
                    <a:cubicBezTo>
                      <a:pt x="11143" y="1"/>
                      <a:pt x="11136" y="1"/>
                      <a:pt x="11129" y="3"/>
                    </a:cubicBezTo>
                    <a:cubicBezTo>
                      <a:pt x="10345" y="154"/>
                      <a:pt x="9618" y="2705"/>
                      <a:pt x="11246" y="5373"/>
                    </a:cubicBezTo>
                    <a:cubicBezTo>
                      <a:pt x="11246" y="5373"/>
                      <a:pt x="4667" y="3012"/>
                      <a:pt x="2095" y="3012"/>
                    </a:cubicBezTo>
                    <a:cubicBezTo>
                      <a:pt x="1508" y="3012"/>
                      <a:pt x="1130" y="3135"/>
                      <a:pt x="1086" y="3437"/>
                    </a:cubicBezTo>
                    <a:cubicBezTo>
                      <a:pt x="851" y="5063"/>
                      <a:pt x="8330" y="7700"/>
                      <a:pt x="8330" y="7700"/>
                    </a:cubicBezTo>
                    <a:cubicBezTo>
                      <a:pt x="8330" y="7700"/>
                      <a:pt x="4347" y="6646"/>
                      <a:pt x="2039" y="6646"/>
                    </a:cubicBezTo>
                    <a:cubicBezTo>
                      <a:pt x="1198" y="6646"/>
                      <a:pt x="580" y="6786"/>
                      <a:pt x="458" y="7168"/>
                    </a:cubicBezTo>
                    <a:cubicBezTo>
                      <a:pt x="0" y="8598"/>
                      <a:pt x="6591" y="10781"/>
                      <a:pt x="6591" y="10781"/>
                    </a:cubicBezTo>
                    <a:cubicBezTo>
                      <a:pt x="6591" y="10781"/>
                      <a:pt x="2675" y="9713"/>
                      <a:pt x="985" y="9713"/>
                    </a:cubicBezTo>
                    <a:cubicBezTo>
                      <a:pt x="458" y="9713"/>
                      <a:pt x="148" y="9817"/>
                      <a:pt x="239" y="10089"/>
                    </a:cubicBezTo>
                    <a:cubicBezTo>
                      <a:pt x="622" y="11234"/>
                      <a:pt x="5023" y="13405"/>
                      <a:pt x="5023" y="13405"/>
                    </a:cubicBezTo>
                    <a:cubicBezTo>
                      <a:pt x="5023" y="13405"/>
                      <a:pt x="2544" y="12555"/>
                      <a:pt x="1377" y="12555"/>
                    </a:cubicBezTo>
                    <a:cubicBezTo>
                      <a:pt x="954" y="12555"/>
                      <a:pt x="703" y="12666"/>
                      <a:pt x="805" y="12971"/>
                    </a:cubicBezTo>
                    <a:cubicBezTo>
                      <a:pt x="1189" y="14116"/>
                      <a:pt x="9577" y="20355"/>
                      <a:pt x="9577" y="20355"/>
                    </a:cubicBezTo>
                    <a:cubicBezTo>
                      <a:pt x="9684" y="20414"/>
                      <a:pt x="9796" y="20442"/>
                      <a:pt x="9912" y="20442"/>
                    </a:cubicBezTo>
                    <a:cubicBezTo>
                      <a:pt x="12313" y="20442"/>
                      <a:pt x="16460" y="8347"/>
                      <a:pt x="16460" y="8347"/>
                    </a:cubicBezTo>
                    <a:cubicBezTo>
                      <a:pt x="16460" y="8347"/>
                      <a:pt x="11992" y="1"/>
                      <a:pt x="11150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169;p33">
                <a:extLst>
                  <a:ext uri="{FF2B5EF4-FFF2-40B4-BE49-F238E27FC236}">
                    <a16:creationId xmlns:a16="http://schemas.microsoft.com/office/drawing/2014/main" id="{ED05B5A4-298E-DC89-D709-87504E2B97BE}"/>
                  </a:ext>
                </a:extLst>
              </p:cNvPr>
              <p:cNvSpPr/>
              <p:nvPr/>
            </p:nvSpPr>
            <p:spPr>
              <a:xfrm>
                <a:off x="7182610" y="2068244"/>
                <a:ext cx="1340159" cy="1202691"/>
              </a:xfrm>
              <a:custGeom>
                <a:avLst/>
                <a:gdLst/>
                <a:ahLst/>
                <a:cxnLst/>
                <a:rect l="l" t="t" r="r" b="b"/>
                <a:pathLst>
                  <a:path w="55666" h="49956" extrusionOk="0">
                    <a:moveTo>
                      <a:pt x="42815" y="1"/>
                    </a:moveTo>
                    <a:cubicBezTo>
                      <a:pt x="42815" y="1"/>
                      <a:pt x="36357" y="33165"/>
                      <a:pt x="30752" y="33165"/>
                    </a:cubicBezTo>
                    <a:cubicBezTo>
                      <a:pt x="30604" y="33165"/>
                      <a:pt x="30456" y="33142"/>
                      <a:pt x="30309" y="33094"/>
                    </a:cubicBezTo>
                    <a:cubicBezTo>
                      <a:pt x="17778" y="29029"/>
                      <a:pt x="6898" y="23741"/>
                      <a:pt x="6898" y="23741"/>
                    </a:cubicBezTo>
                    <a:lnTo>
                      <a:pt x="1" y="35885"/>
                    </a:lnTo>
                    <a:cubicBezTo>
                      <a:pt x="1" y="35885"/>
                      <a:pt x="17788" y="44603"/>
                      <a:pt x="22268" y="46718"/>
                    </a:cubicBezTo>
                    <a:cubicBezTo>
                      <a:pt x="24397" y="47723"/>
                      <a:pt x="29382" y="49956"/>
                      <a:pt x="34658" y="49956"/>
                    </a:cubicBezTo>
                    <a:cubicBezTo>
                      <a:pt x="40491" y="49956"/>
                      <a:pt x="46680" y="47228"/>
                      <a:pt x="49766" y="37098"/>
                    </a:cubicBezTo>
                    <a:cubicBezTo>
                      <a:pt x="55666" y="17739"/>
                      <a:pt x="55290" y="4367"/>
                      <a:pt x="55290" y="4367"/>
                    </a:cubicBezTo>
                    <a:lnTo>
                      <a:pt x="428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170;p33">
                <a:extLst>
                  <a:ext uri="{FF2B5EF4-FFF2-40B4-BE49-F238E27FC236}">
                    <a16:creationId xmlns:a16="http://schemas.microsoft.com/office/drawing/2014/main" id="{A3EB0C86-A9D6-3C7F-3993-1FCA30FEFEA1}"/>
                  </a:ext>
                </a:extLst>
              </p:cNvPr>
              <p:cNvSpPr/>
              <p:nvPr/>
            </p:nvSpPr>
            <p:spPr>
              <a:xfrm>
                <a:off x="7275536" y="2700574"/>
                <a:ext cx="168043" cy="277753"/>
              </a:xfrm>
              <a:custGeom>
                <a:avLst/>
                <a:gdLst/>
                <a:ahLst/>
                <a:cxnLst/>
                <a:rect l="l" t="t" r="r" b="b"/>
                <a:pathLst>
                  <a:path w="6980" h="11537" extrusionOk="0">
                    <a:moveTo>
                      <a:pt x="6920" y="0"/>
                    </a:moveTo>
                    <a:cubicBezTo>
                      <a:pt x="6772" y="0"/>
                      <a:pt x="5416" y="2647"/>
                      <a:pt x="3556" y="5790"/>
                    </a:cubicBezTo>
                    <a:cubicBezTo>
                      <a:pt x="1681" y="8972"/>
                      <a:pt x="1" y="11456"/>
                      <a:pt x="112" y="11534"/>
                    </a:cubicBezTo>
                    <a:cubicBezTo>
                      <a:pt x="113" y="11536"/>
                      <a:pt x="115" y="11536"/>
                      <a:pt x="117" y="11536"/>
                    </a:cubicBezTo>
                    <a:cubicBezTo>
                      <a:pt x="191" y="11536"/>
                      <a:pt x="670" y="10967"/>
                      <a:pt x="1364" y="10011"/>
                    </a:cubicBezTo>
                    <a:cubicBezTo>
                      <a:pt x="2078" y="9026"/>
                      <a:pt x="3013" y="7627"/>
                      <a:pt x="3957" y="6027"/>
                    </a:cubicBezTo>
                    <a:cubicBezTo>
                      <a:pt x="4901" y="4428"/>
                      <a:pt x="5675" y="2934"/>
                      <a:pt x="6193" y="1833"/>
                    </a:cubicBezTo>
                    <a:cubicBezTo>
                      <a:pt x="6710" y="731"/>
                      <a:pt x="6980" y="27"/>
                      <a:pt x="6924" y="1"/>
                    </a:cubicBezTo>
                    <a:cubicBezTo>
                      <a:pt x="6923" y="1"/>
                      <a:pt x="6921" y="0"/>
                      <a:pt x="6920" y="0"/>
                    </a:cubicBezTo>
                    <a:close/>
                  </a:path>
                </a:pathLst>
              </a:custGeom>
              <a:solidFill>
                <a:srgbClr val="B27940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171;p33">
                <a:extLst>
                  <a:ext uri="{FF2B5EF4-FFF2-40B4-BE49-F238E27FC236}">
                    <a16:creationId xmlns:a16="http://schemas.microsoft.com/office/drawing/2014/main" id="{054E39CA-61A6-6B53-D004-E7E590B6FA33}"/>
                  </a:ext>
                </a:extLst>
              </p:cNvPr>
              <p:cNvSpPr/>
              <p:nvPr/>
            </p:nvSpPr>
            <p:spPr>
              <a:xfrm>
                <a:off x="7338562" y="2690656"/>
                <a:ext cx="49715" cy="43744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1817" extrusionOk="0">
                    <a:moveTo>
                      <a:pt x="829" y="329"/>
                    </a:moveTo>
                    <a:cubicBezTo>
                      <a:pt x="857" y="329"/>
                      <a:pt x="887" y="330"/>
                      <a:pt x="918" y="333"/>
                    </a:cubicBezTo>
                    <a:cubicBezTo>
                      <a:pt x="1109" y="351"/>
                      <a:pt x="1347" y="456"/>
                      <a:pt x="1436" y="639"/>
                    </a:cubicBezTo>
                    <a:cubicBezTo>
                      <a:pt x="1535" y="817"/>
                      <a:pt x="1454" y="1067"/>
                      <a:pt x="1227" y="1235"/>
                    </a:cubicBezTo>
                    <a:cubicBezTo>
                      <a:pt x="1109" y="1319"/>
                      <a:pt x="982" y="1360"/>
                      <a:pt x="868" y="1360"/>
                    </a:cubicBezTo>
                    <a:cubicBezTo>
                      <a:pt x="760" y="1360"/>
                      <a:pt x="665" y="1323"/>
                      <a:pt x="600" y="1251"/>
                    </a:cubicBezTo>
                    <a:cubicBezTo>
                      <a:pt x="456" y="1112"/>
                      <a:pt x="441" y="851"/>
                      <a:pt x="493" y="668"/>
                    </a:cubicBezTo>
                    <a:cubicBezTo>
                      <a:pt x="533" y="518"/>
                      <a:pt x="602" y="416"/>
                      <a:pt x="672" y="345"/>
                    </a:cubicBezTo>
                    <a:lnTo>
                      <a:pt x="672" y="345"/>
                    </a:lnTo>
                    <a:cubicBezTo>
                      <a:pt x="719" y="335"/>
                      <a:pt x="772" y="329"/>
                      <a:pt x="829" y="329"/>
                    </a:cubicBezTo>
                    <a:close/>
                    <a:moveTo>
                      <a:pt x="991" y="1"/>
                    </a:moveTo>
                    <a:cubicBezTo>
                      <a:pt x="965" y="1"/>
                      <a:pt x="939" y="2"/>
                      <a:pt x="915" y="4"/>
                    </a:cubicBezTo>
                    <a:cubicBezTo>
                      <a:pt x="634" y="28"/>
                      <a:pt x="428" y="162"/>
                      <a:pt x="338" y="289"/>
                    </a:cubicBezTo>
                    <a:cubicBezTo>
                      <a:pt x="310" y="328"/>
                      <a:pt x="291" y="363"/>
                      <a:pt x="279" y="394"/>
                    </a:cubicBezTo>
                    <a:lnTo>
                      <a:pt x="279" y="394"/>
                    </a:lnTo>
                    <a:cubicBezTo>
                      <a:pt x="245" y="439"/>
                      <a:pt x="214" y="491"/>
                      <a:pt x="186" y="547"/>
                    </a:cubicBezTo>
                    <a:cubicBezTo>
                      <a:pt x="74" y="791"/>
                      <a:pt x="0" y="1184"/>
                      <a:pt x="278" y="1537"/>
                    </a:cubicBezTo>
                    <a:cubicBezTo>
                      <a:pt x="424" y="1729"/>
                      <a:pt x="660" y="1816"/>
                      <a:pt x="900" y="1816"/>
                    </a:cubicBezTo>
                    <a:cubicBezTo>
                      <a:pt x="1117" y="1816"/>
                      <a:pt x="1339" y="1745"/>
                      <a:pt x="1503" y="1614"/>
                    </a:cubicBezTo>
                    <a:cubicBezTo>
                      <a:pt x="1872" y="1370"/>
                      <a:pt x="2064" y="805"/>
                      <a:pt x="1811" y="426"/>
                    </a:cubicBezTo>
                    <a:cubicBezTo>
                      <a:pt x="1593" y="90"/>
                      <a:pt x="1253" y="1"/>
                      <a:pt x="991" y="1"/>
                    </a:cubicBezTo>
                    <a:close/>
                  </a:path>
                </a:pathLst>
              </a:custGeom>
              <a:solidFill>
                <a:srgbClr val="B27940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172;p33">
                <a:extLst>
                  <a:ext uri="{FF2B5EF4-FFF2-40B4-BE49-F238E27FC236}">
                    <a16:creationId xmlns:a16="http://schemas.microsoft.com/office/drawing/2014/main" id="{F30B13B4-7834-F6E5-F99B-6CEC82AB18D3}"/>
                  </a:ext>
                </a:extLst>
              </p:cNvPr>
              <p:cNvSpPr/>
              <p:nvPr/>
            </p:nvSpPr>
            <p:spPr>
              <a:xfrm>
                <a:off x="7661733" y="3987576"/>
                <a:ext cx="57130" cy="1382699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57433" extrusionOk="0">
                    <a:moveTo>
                      <a:pt x="0" y="1"/>
                    </a:moveTo>
                    <a:lnTo>
                      <a:pt x="520" y="57433"/>
                    </a:lnTo>
                    <a:lnTo>
                      <a:pt x="2164" y="57349"/>
                    </a:lnTo>
                    <a:lnTo>
                      <a:pt x="2373" y="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173;p33">
                <a:extLst>
                  <a:ext uri="{FF2B5EF4-FFF2-40B4-BE49-F238E27FC236}">
                    <a16:creationId xmlns:a16="http://schemas.microsoft.com/office/drawing/2014/main" id="{49740C38-B1CD-DABF-8161-FC2CBD274971}"/>
                  </a:ext>
                </a:extLst>
              </p:cNvPr>
              <p:cNvSpPr/>
              <p:nvPr/>
            </p:nvSpPr>
            <p:spPr>
              <a:xfrm>
                <a:off x="8406298" y="4037145"/>
                <a:ext cx="153671" cy="1380509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57342" extrusionOk="0">
                    <a:moveTo>
                      <a:pt x="4024" y="1"/>
                    </a:moveTo>
                    <a:lnTo>
                      <a:pt x="1" y="57294"/>
                    </a:lnTo>
                    <a:lnTo>
                      <a:pt x="1645" y="57341"/>
                    </a:lnTo>
                    <a:lnTo>
                      <a:pt x="6382" y="277"/>
                    </a:lnTo>
                    <a:lnTo>
                      <a:pt x="4024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174;p33">
                <a:extLst>
                  <a:ext uri="{FF2B5EF4-FFF2-40B4-BE49-F238E27FC236}">
                    <a16:creationId xmlns:a16="http://schemas.microsoft.com/office/drawing/2014/main" id="{35061FA8-4C6B-70FB-1335-4A2919EE224C}"/>
                  </a:ext>
                </a:extLst>
              </p:cNvPr>
              <p:cNvSpPr/>
              <p:nvPr/>
            </p:nvSpPr>
            <p:spPr>
              <a:xfrm>
                <a:off x="8884988" y="4039383"/>
                <a:ext cx="113923" cy="1381568"/>
              </a:xfrm>
              <a:custGeom>
                <a:avLst/>
                <a:gdLst/>
                <a:ahLst/>
                <a:cxnLst/>
                <a:rect l="l" t="t" r="r" b="b"/>
                <a:pathLst>
                  <a:path w="4732" h="57386" extrusionOk="0">
                    <a:moveTo>
                      <a:pt x="2365" y="1"/>
                    </a:moveTo>
                    <a:lnTo>
                      <a:pt x="1" y="57385"/>
                    </a:lnTo>
                    <a:lnTo>
                      <a:pt x="1645" y="57385"/>
                    </a:lnTo>
                    <a:lnTo>
                      <a:pt x="4731" y="208"/>
                    </a:lnTo>
                    <a:lnTo>
                      <a:pt x="2365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175;p33">
                <a:extLst>
                  <a:ext uri="{FF2B5EF4-FFF2-40B4-BE49-F238E27FC236}">
                    <a16:creationId xmlns:a16="http://schemas.microsoft.com/office/drawing/2014/main" id="{FCE2C4DF-C942-5A2B-4CC0-746F45D02FB1}"/>
                  </a:ext>
                </a:extLst>
              </p:cNvPr>
              <p:cNvSpPr/>
              <p:nvPr/>
            </p:nvSpPr>
            <p:spPr>
              <a:xfrm>
                <a:off x="8117890" y="4025324"/>
                <a:ext cx="153647" cy="1380485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57341" extrusionOk="0">
                    <a:moveTo>
                      <a:pt x="4024" y="0"/>
                    </a:moveTo>
                    <a:lnTo>
                      <a:pt x="0" y="57293"/>
                    </a:lnTo>
                    <a:lnTo>
                      <a:pt x="1645" y="57341"/>
                    </a:lnTo>
                    <a:lnTo>
                      <a:pt x="6382" y="276"/>
                    </a:lnTo>
                    <a:lnTo>
                      <a:pt x="4024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176;p33">
                <a:extLst>
                  <a:ext uri="{FF2B5EF4-FFF2-40B4-BE49-F238E27FC236}">
                    <a16:creationId xmlns:a16="http://schemas.microsoft.com/office/drawing/2014/main" id="{05494394-F330-1C0A-2C97-F23388B33AC7}"/>
                  </a:ext>
                </a:extLst>
              </p:cNvPr>
              <p:cNvSpPr/>
              <p:nvPr/>
            </p:nvSpPr>
            <p:spPr>
              <a:xfrm>
                <a:off x="7628896" y="3886031"/>
                <a:ext cx="1442261" cy="181814"/>
              </a:xfrm>
              <a:custGeom>
                <a:avLst/>
                <a:gdLst/>
                <a:ahLst/>
                <a:cxnLst/>
                <a:rect l="l" t="t" r="r" b="b"/>
                <a:pathLst>
                  <a:path w="59907" h="7552" extrusionOk="0">
                    <a:moveTo>
                      <a:pt x="1" y="1"/>
                    </a:moveTo>
                    <a:lnTo>
                      <a:pt x="566" y="6539"/>
                    </a:lnTo>
                    <a:lnTo>
                      <a:pt x="58921" y="7551"/>
                    </a:lnTo>
                    <a:lnTo>
                      <a:pt x="59907" y="92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177;p33">
                <a:extLst>
                  <a:ext uri="{FF2B5EF4-FFF2-40B4-BE49-F238E27FC236}">
                    <a16:creationId xmlns:a16="http://schemas.microsoft.com/office/drawing/2014/main" id="{13C29977-F45C-D130-6BD1-5E35FD3CD702}"/>
                  </a:ext>
                </a:extLst>
              </p:cNvPr>
              <p:cNvSpPr/>
              <p:nvPr/>
            </p:nvSpPr>
            <p:spPr>
              <a:xfrm>
                <a:off x="7690309" y="4676047"/>
                <a:ext cx="1233362" cy="39507"/>
              </a:xfrm>
              <a:custGeom>
                <a:avLst/>
                <a:gdLst/>
                <a:ahLst/>
                <a:cxnLst/>
                <a:rect l="l" t="t" r="r" b="b"/>
                <a:pathLst>
                  <a:path w="51230" h="1641" extrusionOk="0">
                    <a:moveTo>
                      <a:pt x="0" y="1"/>
                    </a:moveTo>
                    <a:lnTo>
                      <a:pt x="0" y="1157"/>
                    </a:lnTo>
                    <a:lnTo>
                      <a:pt x="51229" y="1640"/>
                    </a:lnTo>
                    <a:lnTo>
                      <a:pt x="51229" y="10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178;p33">
                <a:extLst>
                  <a:ext uri="{FF2B5EF4-FFF2-40B4-BE49-F238E27FC236}">
                    <a16:creationId xmlns:a16="http://schemas.microsoft.com/office/drawing/2014/main" id="{9E9A58E3-B334-91DB-0FBE-74ED1A1C4D68}"/>
                  </a:ext>
                </a:extLst>
              </p:cNvPr>
              <p:cNvSpPr/>
              <p:nvPr/>
            </p:nvSpPr>
            <p:spPr>
              <a:xfrm>
                <a:off x="7605279" y="1947560"/>
                <a:ext cx="1577177" cy="2008987"/>
              </a:xfrm>
              <a:custGeom>
                <a:avLst/>
                <a:gdLst/>
                <a:ahLst/>
                <a:cxnLst/>
                <a:rect l="l" t="t" r="r" b="b"/>
                <a:pathLst>
                  <a:path w="65511" h="83447" extrusionOk="0">
                    <a:moveTo>
                      <a:pt x="39655" y="1"/>
                    </a:moveTo>
                    <a:lnTo>
                      <a:pt x="39655" y="52627"/>
                    </a:lnTo>
                    <a:lnTo>
                      <a:pt x="0" y="51291"/>
                    </a:lnTo>
                    <a:lnTo>
                      <a:pt x="982" y="80522"/>
                    </a:lnTo>
                    <a:lnTo>
                      <a:pt x="60623" y="83446"/>
                    </a:lnTo>
                    <a:lnTo>
                      <a:pt x="62511" y="43983"/>
                    </a:lnTo>
                    <a:lnTo>
                      <a:pt x="65511" y="1015"/>
                    </a:lnTo>
                    <a:lnTo>
                      <a:pt x="39655" y="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179;p33">
                <a:extLst>
                  <a:ext uri="{FF2B5EF4-FFF2-40B4-BE49-F238E27FC236}">
                    <a16:creationId xmlns:a16="http://schemas.microsoft.com/office/drawing/2014/main" id="{ACE59CA5-8A49-AC01-7A9C-6B63320E5E6A}"/>
                  </a:ext>
                </a:extLst>
              </p:cNvPr>
              <p:cNvSpPr/>
              <p:nvPr/>
            </p:nvSpPr>
            <p:spPr>
              <a:xfrm>
                <a:off x="8527728" y="1231885"/>
                <a:ext cx="252619" cy="295978"/>
              </a:xfrm>
              <a:custGeom>
                <a:avLst/>
                <a:gdLst/>
                <a:ahLst/>
                <a:cxnLst/>
                <a:rect l="l" t="t" r="r" b="b"/>
                <a:pathLst>
                  <a:path w="10493" h="12294" extrusionOk="0">
                    <a:moveTo>
                      <a:pt x="5778" y="1"/>
                    </a:moveTo>
                    <a:cubicBezTo>
                      <a:pt x="5349" y="1"/>
                      <a:pt x="4920" y="67"/>
                      <a:pt x="4511" y="203"/>
                    </a:cubicBezTo>
                    <a:cubicBezTo>
                      <a:pt x="3058" y="689"/>
                      <a:pt x="1933" y="2046"/>
                      <a:pt x="1727" y="3567"/>
                    </a:cubicBezTo>
                    <a:lnTo>
                      <a:pt x="1" y="8790"/>
                    </a:lnTo>
                    <a:cubicBezTo>
                      <a:pt x="594" y="10511"/>
                      <a:pt x="2150" y="11860"/>
                      <a:pt x="3935" y="12205"/>
                    </a:cubicBezTo>
                    <a:cubicBezTo>
                      <a:pt x="4246" y="12265"/>
                      <a:pt x="4561" y="12294"/>
                      <a:pt x="4877" y="12294"/>
                    </a:cubicBezTo>
                    <a:cubicBezTo>
                      <a:pt x="6376" y="12294"/>
                      <a:pt x="7875" y="11637"/>
                      <a:pt x="8859" y="10503"/>
                    </a:cubicBezTo>
                    <a:cubicBezTo>
                      <a:pt x="10143" y="9019"/>
                      <a:pt x="10492" y="6912"/>
                      <a:pt x="10288" y="4961"/>
                    </a:cubicBezTo>
                    <a:cubicBezTo>
                      <a:pt x="10146" y="3594"/>
                      <a:pt x="9725" y="2193"/>
                      <a:pt x="8758" y="1217"/>
                    </a:cubicBezTo>
                    <a:cubicBezTo>
                      <a:pt x="7983" y="432"/>
                      <a:pt x="6879" y="1"/>
                      <a:pt x="5778" y="1"/>
                    </a:cubicBez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180;p33">
                <a:extLst>
                  <a:ext uri="{FF2B5EF4-FFF2-40B4-BE49-F238E27FC236}">
                    <a16:creationId xmlns:a16="http://schemas.microsoft.com/office/drawing/2014/main" id="{4DD82961-5932-32DD-6A80-75E9341463D1}"/>
                  </a:ext>
                </a:extLst>
              </p:cNvPr>
              <p:cNvSpPr/>
              <p:nvPr/>
            </p:nvSpPr>
            <p:spPr>
              <a:xfrm>
                <a:off x="8302851" y="1252011"/>
                <a:ext cx="477311" cy="640901"/>
              </a:xfrm>
              <a:custGeom>
                <a:avLst/>
                <a:gdLst/>
                <a:ahLst/>
                <a:cxnLst/>
                <a:rect l="l" t="t" r="r" b="b"/>
                <a:pathLst>
                  <a:path w="19826" h="26621" extrusionOk="0">
                    <a:moveTo>
                      <a:pt x="8380" y="0"/>
                    </a:moveTo>
                    <a:cubicBezTo>
                      <a:pt x="8027" y="0"/>
                      <a:pt x="7676" y="67"/>
                      <a:pt x="7342" y="214"/>
                    </a:cubicBezTo>
                    <a:cubicBezTo>
                      <a:pt x="7342" y="214"/>
                      <a:pt x="2701" y="7219"/>
                      <a:pt x="3044" y="9894"/>
                    </a:cubicBezTo>
                    <a:cubicBezTo>
                      <a:pt x="3387" y="12570"/>
                      <a:pt x="310" y="14659"/>
                      <a:pt x="310" y="14659"/>
                    </a:cubicBezTo>
                    <a:cubicBezTo>
                      <a:pt x="144" y="17302"/>
                      <a:pt x="0" y="20300"/>
                      <a:pt x="325" y="22928"/>
                    </a:cubicBezTo>
                    <a:cubicBezTo>
                      <a:pt x="433" y="23793"/>
                      <a:pt x="575" y="24682"/>
                      <a:pt x="1034" y="25423"/>
                    </a:cubicBezTo>
                    <a:cubicBezTo>
                      <a:pt x="1447" y="26094"/>
                      <a:pt x="2179" y="26620"/>
                      <a:pt x="2952" y="26620"/>
                    </a:cubicBezTo>
                    <a:cubicBezTo>
                      <a:pt x="3035" y="26620"/>
                      <a:pt x="3118" y="26614"/>
                      <a:pt x="3201" y="26602"/>
                    </a:cubicBezTo>
                    <a:cubicBezTo>
                      <a:pt x="4602" y="26393"/>
                      <a:pt x="5144" y="24696"/>
                      <a:pt x="5392" y="23302"/>
                    </a:cubicBezTo>
                    <a:cubicBezTo>
                      <a:pt x="5926" y="24223"/>
                      <a:pt x="6481" y="25168"/>
                      <a:pt x="7322" y="25821"/>
                    </a:cubicBezTo>
                    <a:cubicBezTo>
                      <a:pt x="7869" y="26246"/>
                      <a:pt x="8571" y="26520"/>
                      <a:pt x="9253" y="26520"/>
                    </a:cubicBezTo>
                    <a:cubicBezTo>
                      <a:pt x="9620" y="26520"/>
                      <a:pt x="9981" y="26440"/>
                      <a:pt x="10309" y="26262"/>
                    </a:cubicBezTo>
                    <a:cubicBezTo>
                      <a:pt x="11135" y="25814"/>
                      <a:pt x="11502" y="24612"/>
                      <a:pt x="11021" y="23857"/>
                    </a:cubicBezTo>
                    <a:lnTo>
                      <a:pt x="11021" y="23857"/>
                    </a:lnTo>
                    <a:cubicBezTo>
                      <a:pt x="12207" y="25149"/>
                      <a:pt x="13955" y="25905"/>
                      <a:pt x="15707" y="25905"/>
                    </a:cubicBezTo>
                    <a:cubicBezTo>
                      <a:pt x="15965" y="25905"/>
                      <a:pt x="16222" y="25889"/>
                      <a:pt x="16478" y="25856"/>
                    </a:cubicBezTo>
                    <a:cubicBezTo>
                      <a:pt x="17898" y="25671"/>
                      <a:pt x="19484" y="24510"/>
                      <a:pt x="19100" y="23129"/>
                    </a:cubicBezTo>
                    <a:cubicBezTo>
                      <a:pt x="18845" y="22208"/>
                      <a:pt x="17859" y="21734"/>
                      <a:pt x="17002" y="21313"/>
                    </a:cubicBezTo>
                    <a:cubicBezTo>
                      <a:pt x="16145" y="20892"/>
                      <a:pt x="15206" y="20232"/>
                      <a:pt x="15211" y="19277"/>
                    </a:cubicBezTo>
                    <a:lnTo>
                      <a:pt x="15211" y="19277"/>
                    </a:lnTo>
                    <a:cubicBezTo>
                      <a:pt x="15693" y="19664"/>
                      <a:pt x="16311" y="19869"/>
                      <a:pt x="16928" y="19869"/>
                    </a:cubicBezTo>
                    <a:cubicBezTo>
                      <a:pt x="17255" y="19869"/>
                      <a:pt x="17581" y="19811"/>
                      <a:pt x="17887" y="19693"/>
                    </a:cubicBezTo>
                    <a:cubicBezTo>
                      <a:pt x="18770" y="19352"/>
                      <a:pt x="19441" y="18519"/>
                      <a:pt x="19590" y="17585"/>
                    </a:cubicBezTo>
                    <a:cubicBezTo>
                      <a:pt x="19825" y="16091"/>
                      <a:pt x="18793" y="14687"/>
                      <a:pt x="17634" y="13717"/>
                    </a:cubicBezTo>
                    <a:cubicBezTo>
                      <a:pt x="16474" y="12745"/>
                      <a:pt x="15104" y="11978"/>
                      <a:pt x="14224" y="10746"/>
                    </a:cubicBezTo>
                    <a:cubicBezTo>
                      <a:pt x="13305" y="9456"/>
                      <a:pt x="13042" y="7824"/>
                      <a:pt x="12814" y="6256"/>
                    </a:cubicBezTo>
                    <a:cubicBezTo>
                      <a:pt x="12583" y="4690"/>
                      <a:pt x="12340" y="3057"/>
                      <a:pt x="11444" y="1751"/>
                    </a:cubicBezTo>
                    <a:cubicBezTo>
                      <a:pt x="10755" y="745"/>
                      <a:pt x="9557" y="0"/>
                      <a:pt x="8380" y="0"/>
                    </a:cubicBez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181;p33">
                <a:extLst>
                  <a:ext uri="{FF2B5EF4-FFF2-40B4-BE49-F238E27FC236}">
                    <a16:creationId xmlns:a16="http://schemas.microsoft.com/office/drawing/2014/main" id="{1580CE15-1A36-0CD6-2734-FFEA059407AE}"/>
                  </a:ext>
                </a:extLst>
              </p:cNvPr>
              <p:cNvSpPr/>
              <p:nvPr/>
            </p:nvSpPr>
            <p:spPr>
              <a:xfrm>
                <a:off x="7897876" y="2862810"/>
                <a:ext cx="68662" cy="137516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5712" extrusionOk="0">
                    <a:moveTo>
                      <a:pt x="126" y="1"/>
                    </a:moveTo>
                    <a:cubicBezTo>
                      <a:pt x="124" y="1"/>
                      <a:pt x="123" y="1"/>
                      <a:pt x="121" y="1"/>
                    </a:cubicBezTo>
                    <a:cubicBezTo>
                      <a:pt x="0" y="29"/>
                      <a:pt x="252" y="1450"/>
                      <a:pt x="993" y="3055"/>
                    </a:cubicBezTo>
                    <a:cubicBezTo>
                      <a:pt x="1704" y="4616"/>
                      <a:pt x="2586" y="5712"/>
                      <a:pt x="2729" y="5712"/>
                    </a:cubicBezTo>
                    <a:cubicBezTo>
                      <a:pt x="2733" y="5712"/>
                      <a:pt x="2737" y="5710"/>
                      <a:pt x="2740" y="5708"/>
                    </a:cubicBezTo>
                    <a:cubicBezTo>
                      <a:pt x="2851" y="5632"/>
                      <a:pt x="2131" y="4426"/>
                      <a:pt x="1417" y="2860"/>
                    </a:cubicBezTo>
                    <a:cubicBezTo>
                      <a:pt x="705" y="1319"/>
                      <a:pt x="263" y="1"/>
                      <a:pt x="126" y="1"/>
                    </a:cubicBezTo>
                    <a:close/>
                  </a:path>
                </a:pathLst>
              </a:custGeom>
              <a:solidFill>
                <a:srgbClr val="B27940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182;p33">
                <a:extLst>
                  <a:ext uri="{FF2B5EF4-FFF2-40B4-BE49-F238E27FC236}">
                    <a16:creationId xmlns:a16="http://schemas.microsoft.com/office/drawing/2014/main" id="{002B4D08-5DC3-5259-FC59-1001DD08E6A5}"/>
                  </a:ext>
                </a:extLst>
              </p:cNvPr>
              <p:cNvSpPr/>
              <p:nvPr/>
            </p:nvSpPr>
            <p:spPr>
              <a:xfrm>
                <a:off x="7905484" y="2871019"/>
                <a:ext cx="112310" cy="109589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4552" extrusionOk="0">
                    <a:moveTo>
                      <a:pt x="121" y="0"/>
                    </a:moveTo>
                    <a:cubicBezTo>
                      <a:pt x="117" y="0"/>
                      <a:pt x="114" y="1"/>
                      <a:pt x="110" y="3"/>
                    </a:cubicBezTo>
                    <a:cubicBezTo>
                      <a:pt x="1" y="54"/>
                      <a:pt x="610" y="1425"/>
                      <a:pt x="1898" y="2720"/>
                    </a:cubicBezTo>
                    <a:cubicBezTo>
                      <a:pt x="3084" y="3927"/>
                      <a:pt x="4342" y="4551"/>
                      <a:pt x="4562" y="4551"/>
                    </a:cubicBezTo>
                    <a:cubicBezTo>
                      <a:pt x="4580" y="4551"/>
                      <a:pt x="4590" y="4547"/>
                      <a:pt x="4594" y="4539"/>
                    </a:cubicBezTo>
                    <a:cubicBezTo>
                      <a:pt x="4664" y="4420"/>
                      <a:pt x="3456" y="3641"/>
                      <a:pt x="2231" y="2392"/>
                    </a:cubicBezTo>
                    <a:cubicBezTo>
                      <a:pt x="1029" y="1186"/>
                      <a:pt x="273" y="0"/>
                      <a:pt x="121" y="0"/>
                    </a:cubicBezTo>
                    <a:close/>
                  </a:path>
                </a:pathLst>
              </a:custGeom>
              <a:solidFill>
                <a:srgbClr val="B27940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183;p33">
                <a:extLst>
                  <a:ext uri="{FF2B5EF4-FFF2-40B4-BE49-F238E27FC236}">
                    <a16:creationId xmlns:a16="http://schemas.microsoft.com/office/drawing/2014/main" id="{62A6D184-ED96-2812-FFF2-7D94EA816E10}"/>
                  </a:ext>
                </a:extLst>
              </p:cNvPr>
              <p:cNvSpPr/>
              <p:nvPr/>
            </p:nvSpPr>
            <p:spPr>
              <a:xfrm>
                <a:off x="7417212" y="2918830"/>
                <a:ext cx="31394" cy="73934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071" extrusionOk="0">
                    <a:moveTo>
                      <a:pt x="273" y="1"/>
                    </a:moveTo>
                    <a:cubicBezTo>
                      <a:pt x="150" y="1"/>
                      <a:pt x="0" y="771"/>
                      <a:pt x="273" y="1672"/>
                    </a:cubicBezTo>
                    <a:cubicBezTo>
                      <a:pt x="527" y="2524"/>
                      <a:pt x="1032" y="3070"/>
                      <a:pt x="1173" y="3070"/>
                    </a:cubicBezTo>
                    <a:cubicBezTo>
                      <a:pt x="1182" y="3070"/>
                      <a:pt x="1190" y="3068"/>
                      <a:pt x="1196" y="3063"/>
                    </a:cubicBezTo>
                    <a:cubicBezTo>
                      <a:pt x="1304" y="2984"/>
                      <a:pt x="962" y="2359"/>
                      <a:pt x="722" y="1536"/>
                    </a:cubicBezTo>
                    <a:cubicBezTo>
                      <a:pt x="471" y="718"/>
                      <a:pt x="411" y="8"/>
                      <a:pt x="277" y="1"/>
                    </a:cubicBezTo>
                    <a:cubicBezTo>
                      <a:pt x="275" y="1"/>
                      <a:pt x="274" y="1"/>
                      <a:pt x="273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1184;p33">
                <a:extLst>
                  <a:ext uri="{FF2B5EF4-FFF2-40B4-BE49-F238E27FC236}">
                    <a16:creationId xmlns:a16="http://schemas.microsoft.com/office/drawing/2014/main" id="{912E13AA-B235-E40C-7809-BD5E5D8A9F03}"/>
                  </a:ext>
                </a:extLst>
              </p:cNvPr>
              <p:cNvSpPr/>
              <p:nvPr/>
            </p:nvSpPr>
            <p:spPr>
              <a:xfrm>
                <a:off x="7466131" y="2848774"/>
                <a:ext cx="76751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676" extrusionOk="0">
                    <a:moveTo>
                      <a:pt x="3052" y="0"/>
                    </a:moveTo>
                    <a:cubicBezTo>
                      <a:pt x="2836" y="0"/>
                      <a:pt x="2200" y="252"/>
                      <a:pt x="1484" y="632"/>
                    </a:cubicBezTo>
                    <a:cubicBezTo>
                      <a:pt x="637" y="1079"/>
                      <a:pt x="0" y="1535"/>
                      <a:pt x="60" y="1649"/>
                    </a:cubicBezTo>
                    <a:cubicBezTo>
                      <a:pt x="70" y="1667"/>
                      <a:pt x="95" y="1675"/>
                      <a:pt x="135" y="1675"/>
                    </a:cubicBezTo>
                    <a:cubicBezTo>
                      <a:pt x="351" y="1675"/>
                      <a:pt x="987" y="1423"/>
                      <a:pt x="1701" y="1045"/>
                    </a:cubicBezTo>
                    <a:cubicBezTo>
                      <a:pt x="2549" y="596"/>
                      <a:pt x="3187" y="140"/>
                      <a:pt x="3125" y="26"/>
                    </a:cubicBezTo>
                    <a:cubicBezTo>
                      <a:pt x="3116" y="9"/>
                      <a:pt x="3091" y="0"/>
                      <a:pt x="3052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185;p33">
                <a:extLst>
                  <a:ext uri="{FF2B5EF4-FFF2-40B4-BE49-F238E27FC236}">
                    <a16:creationId xmlns:a16="http://schemas.microsoft.com/office/drawing/2014/main" id="{7EF93A56-E425-4752-5784-FEFAEFE2F6F4}"/>
                  </a:ext>
                </a:extLst>
              </p:cNvPr>
              <p:cNvSpPr/>
              <p:nvPr/>
            </p:nvSpPr>
            <p:spPr>
              <a:xfrm>
                <a:off x="7552172" y="2925908"/>
                <a:ext cx="59297" cy="32429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347" extrusionOk="0">
                    <a:moveTo>
                      <a:pt x="2216" y="1"/>
                    </a:moveTo>
                    <a:cubicBezTo>
                      <a:pt x="1963" y="1"/>
                      <a:pt x="1526" y="94"/>
                      <a:pt x="1072" y="341"/>
                    </a:cubicBezTo>
                    <a:cubicBezTo>
                      <a:pt x="378" y="711"/>
                      <a:pt x="0" y="1245"/>
                      <a:pt x="92" y="1330"/>
                    </a:cubicBezTo>
                    <a:cubicBezTo>
                      <a:pt x="103" y="1341"/>
                      <a:pt x="119" y="1346"/>
                      <a:pt x="140" y="1346"/>
                    </a:cubicBezTo>
                    <a:cubicBezTo>
                      <a:pt x="300" y="1346"/>
                      <a:pt x="741" y="1047"/>
                      <a:pt x="1294" y="752"/>
                    </a:cubicBezTo>
                    <a:cubicBezTo>
                      <a:pt x="1914" y="414"/>
                      <a:pt x="2463" y="199"/>
                      <a:pt x="2437" y="68"/>
                    </a:cubicBezTo>
                    <a:cubicBezTo>
                      <a:pt x="2429" y="26"/>
                      <a:pt x="2348" y="1"/>
                      <a:pt x="2216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186;p33">
                <a:extLst>
                  <a:ext uri="{FF2B5EF4-FFF2-40B4-BE49-F238E27FC236}">
                    <a16:creationId xmlns:a16="http://schemas.microsoft.com/office/drawing/2014/main" id="{BDB84C34-B6D1-6535-2B11-C0E4EFD43CED}"/>
                  </a:ext>
                </a:extLst>
              </p:cNvPr>
              <p:cNvSpPr/>
              <p:nvPr/>
            </p:nvSpPr>
            <p:spPr>
              <a:xfrm>
                <a:off x="7681618" y="2845043"/>
                <a:ext cx="32068" cy="9122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3789" extrusionOk="0">
                    <a:moveTo>
                      <a:pt x="133" y="0"/>
                    </a:moveTo>
                    <a:cubicBezTo>
                      <a:pt x="130" y="0"/>
                      <a:pt x="127" y="0"/>
                      <a:pt x="125" y="1"/>
                    </a:cubicBezTo>
                    <a:cubicBezTo>
                      <a:pt x="1" y="36"/>
                      <a:pt x="141" y="912"/>
                      <a:pt x="441" y="1957"/>
                    </a:cubicBezTo>
                    <a:cubicBezTo>
                      <a:pt x="734" y="2983"/>
                      <a:pt x="1069" y="3789"/>
                      <a:pt x="1199" y="3789"/>
                    </a:cubicBezTo>
                    <a:cubicBezTo>
                      <a:pt x="1202" y="3789"/>
                      <a:pt x="1205" y="3789"/>
                      <a:pt x="1207" y="3788"/>
                    </a:cubicBezTo>
                    <a:cubicBezTo>
                      <a:pt x="1331" y="3752"/>
                      <a:pt x="1189" y="2875"/>
                      <a:pt x="890" y="1830"/>
                    </a:cubicBezTo>
                    <a:cubicBezTo>
                      <a:pt x="598" y="806"/>
                      <a:pt x="263" y="0"/>
                      <a:pt x="133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187;p33">
                <a:extLst>
                  <a:ext uri="{FF2B5EF4-FFF2-40B4-BE49-F238E27FC236}">
                    <a16:creationId xmlns:a16="http://schemas.microsoft.com/office/drawing/2014/main" id="{E90327FD-1085-C19F-E309-3B12ADAF2598}"/>
                  </a:ext>
                </a:extLst>
              </p:cNvPr>
              <p:cNvSpPr/>
              <p:nvPr/>
            </p:nvSpPr>
            <p:spPr>
              <a:xfrm>
                <a:off x="7682437" y="3083304"/>
                <a:ext cx="81999" cy="1899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789" extrusionOk="0">
                    <a:moveTo>
                      <a:pt x="1477" y="1"/>
                    </a:moveTo>
                    <a:cubicBezTo>
                      <a:pt x="603" y="1"/>
                      <a:pt x="0" y="388"/>
                      <a:pt x="60" y="485"/>
                    </a:cubicBezTo>
                    <a:cubicBezTo>
                      <a:pt x="72" y="514"/>
                      <a:pt x="121" y="524"/>
                      <a:pt x="201" y="524"/>
                    </a:cubicBezTo>
                    <a:cubicBezTo>
                      <a:pt x="399" y="524"/>
                      <a:pt x="787" y="459"/>
                      <a:pt x="1262" y="459"/>
                    </a:cubicBezTo>
                    <a:cubicBezTo>
                      <a:pt x="1402" y="459"/>
                      <a:pt x="1551" y="465"/>
                      <a:pt x="1704" y="480"/>
                    </a:cubicBezTo>
                    <a:cubicBezTo>
                      <a:pt x="2459" y="536"/>
                      <a:pt x="3056" y="788"/>
                      <a:pt x="3257" y="788"/>
                    </a:cubicBezTo>
                    <a:cubicBezTo>
                      <a:pt x="3291" y="788"/>
                      <a:pt x="3313" y="781"/>
                      <a:pt x="3324" y="765"/>
                    </a:cubicBezTo>
                    <a:cubicBezTo>
                      <a:pt x="3405" y="672"/>
                      <a:pt x="2760" y="96"/>
                      <a:pt x="1743" y="13"/>
                    </a:cubicBezTo>
                    <a:cubicBezTo>
                      <a:pt x="1652" y="4"/>
                      <a:pt x="1563" y="1"/>
                      <a:pt x="1477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188;p33">
                <a:extLst>
                  <a:ext uri="{FF2B5EF4-FFF2-40B4-BE49-F238E27FC236}">
                    <a16:creationId xmlns:a16="http://schemas.microsoft.com/office/drawing/2014/main" id="{93E4CCD4-A77A-97A2-55EC-06BDC34A4C53}"/>
                  </a:ext>
                </a:extLst>
              </p:cNvPr>
              <p:cNvSpPr/>
              <p:nvPr/>
            </p:nvSpPr>
            <p:spPr>
              <a:xfrm>
                <a:off x="7825895" y="3005160"/>
                <a:ext cx="44876" cy="73886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3069" extrusionOk="0">
                    <a:moveTo>
                      <a:pt x="132" y="0"/>
                    </a:moveTo>
                    <a:cubicBezTo>
                      <a:pt x="125" y="0"/>
                      <a:pt x="120" y="2"/>
                      <a:pt x="115" y="4"/>
                    </a:cubicBezTo>
                    <a:cubicBezTo>
                      <a:pt x="0" y="65"/>
                      <a:pt x="275" y="799"/>
                      <a:pt x="725" y="1644"/>
                    </a:cubicBezTo>
                    <a:cubicBezTo>
                      <a:pt x="1158" y="2452"/>
                      <a:pt x="1594" y="3068"/>
                      <a:pt x="1732" y="3068"/>
                    </a:cubicBezTo>
                    <a:cubicBezTo>
                      <a:pt x="1738" y="3068"/>
                      <a:pt x="1744" y="3067"/>
                      <a:pt x="1749" y="3064"/>
                    </a:cubicBezTo>
                    <a:cubicBezTo>
                      <a:pt x="1863" y="3002"/>
                      <a:pt x="1589" y="2269"/>
                      <a:pt x="1138" y="1423"/>
                    </a:cubicBezTo>
                    <a:cubicBezTo>
                      <a:pt x="706" y="616"/>
                      <a:pt x="269" y="0"/>
                      <a:pt x="132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189;p33">
                <a:extLst>
                  <a:ext uri="{FF2B5EF4-FFF2-40B4-BE49-F238E27FC236}">
                    <a16:creationId xmlns:a16="http://schemas.microsoft.com/office/drawing/2014/main" id="{8E71C9CE-CD8C-26F0-C484-A7966F0F3FE0}"/>
                  </a:ext>
                </a:extLst>
              </p:cNvPr>
              <p:cNvSpPr/>
              <p:nvPr/>
            </p:nvSpPr>
            <p:spPr>
              <a:xfrm>
                <a:off x="7908758" y="3131019"/>
                <a:ext cx="76992" cy="44491"/>
              </a:xfrm>
              <a:custGeom>
                <a:avLst/>
                <a:gdLst/>
                <a:ahLst/>
                <a:cxnLst/>
                <a:rect l="l" t="t" r="r" b="b"/>
                <a:pathLst>
                  <a:path w="3198" h="1848" extrusionOk="0">
                    <a:moveTo>
                      <a:pt x="3068" y="0"/>
                    </a:moveTo>
                    <a:cubicBezTo>
                      <a:pt x="2862" y="0"/>
                      <a:pt x="2212" y="292"/>
                      <a:pt x="1480" y="722"/>
                    </a:cubicBezTo>
                    <a:cubicBezTo>
                      <a:pt x="634" y="1220"/>
                      <a:pt x="0" y="1714"/>
                      <a:pt x="66" y="1825"/>
                    </a:cubicBezTo>
                    <a:cubicBezTo>
                      <a:pt x="75" y="1841"/>
                      <a:pt x="96" y="1848"/>
                      <a:pt x="128" y="1848"/>
                    </a:cubicBezTo>
                    <a:cubicBezTo>
                      <a:pt x="334" y="1848"/>
                      <a:pt x="986" y="1555"/>
                      <a:pt x="1718" y="1125"/>
                    </a:cubicBezTo>
                    <a:cubicBezTo>
                      <a:pt x="2564" y="629"/>
                      <a:pt x="3198" y="134"/>
                      <a:pt x="3131" y="23"/>
                    </a:cubicBezTo>
                    <a:cubicBezTo>
                      <a:pt x="3122" y="8"/>
                      <a:pt x="3100" y="0"/>
                      <a:pt x="3068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190;p33">
                <a:extLst>
                  <a:ext uri="{FF2B5EF4-FFF2-40B4-BE49-F238E27FC236}">
                    <a16:creationId xmlns:a16="http://schemas.microsoft.com/office/drawing/2014/main" id="{BC19D611-9B80-014F-0FE7-A78E14271F49}"/>
                  </a:ext>
                </a:extLst>
              </p:cNvPr>
              <p:cNvSpPr/>
              <p:nvPr/>
            </p:nvSpPr>
            <p:spPr>
              <a:xfrm>
                <a:off x="8090566" y="2957565"/>
                <a:ext cx="56311" cy="48463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013" extrusionOk="0">
                    <a:moveTo>
                      <a:pt x="2209" y="0"/>
                    </a:moveTo>
                    <a:cubicBezTo>
                      <a:pt x="2046" y="0"/>
                      <a:pt x="1547" y="346"/>
                      <a:pt x="1013" y="835"/>
                    </a:cubicBezTo>
                    <a:cubicBezTo>
                      <a:pt x="415" y="1382"/>
                      <a:pt x="1" y="1903"/>
                      <a:pt x="89" y="1998"/>
                    </a:cubicBezTo>
                    <a:cubicBezTo>
                      <a:pt x="98" y="2008"/>
                      <a:pt x="113" y="2013"/>
                      <a:pt x="132" y="2013"/>
                    </a:cubicBezTo>
                    <a:cubicBezTo>
                      <a:pt x="295" y="2013"/>
                      <a:pt x="795" y="1668"/>
                      <a:pt x="1328" y="1180"/>
                    </a:cubicBezTo>
                    <a:cubicBezTo>
                      <a:pt x="1926" y="631"/>
                      <a:pt x="2339" y="110"/>
                      <a:pt x="2252" y="15"/>
                    </a:cubicBezTo>
                    <a:cubicBezTo>
                      <a:pt x="2243" y="5"/>
                      <a:pt x="2228" y="0"/>
                      <a:pt x="2209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191;p33">
                <a:extLst>
                  <a:ext uri="{FF2B5EF4-FFF2-40B4-BE49-F238E27FC236}">
                    <a16:creationId xmlns:a16="http://schemas.microsoft.com/office/drawing/2014/main" id="{43EF17F8-238D-3DB2-6FA9-C4CD21653FA3}"/>
                  </a:ext>
                </a:extLst>
              </p:cNvPr>
              <p:cNvSpPr/>
              <p:nvPr/>
            </p:nvSpPr>
            <p:spPr>
              <a:xfrm>
                <a:off x="8076410" y="2745208"/>
                <a:ext cx="12375" cy="91148"/>
              </a:xfrm>
              <a:custGeom>
                <a:avLst/>
                <a:gdLst/>
                <a:ahLst/>
                <a:cxnLst/>
                <a:rect l="l" t="t" r="r" b="b"/>
                <a:pathLst>
                  <a:path w="514" h="3786" extrusionOk="0">
                    <a:moveTo>
                      <a:pt x="297" y="1"/>
                    </a:moveTo>
                    <a:cubicBezTo>
                      <a:pt x="168" y="1"/>
                      <a:pt x="46" y="844"/>
                      <a:pt x="24" y="1888"/>
                    </a:cubicBezTo>
                    <a:cubicBezTo>
                      <a:pt x="1" y="2933"/>
                      <a:pt x="87" y="3784"/>
                      <a:pt x="216" y="3786"/>
                    </a:cubicBezTo>
                    <a:cubicBezTo>
                      <a:pt x="216" y="3786"/>
                      <a:pt x="217" y="3786"/>
                      <a:pt x="217" y="3786"/>
                    </a:cubicBezTo>
                    <a:cubicBezTo>
                      <a:pt x="346" y="3786"/>
                      <a:pt x="468" y="2943"/>
                      <a:pt x="491" y="1898"/>
                    </a:cubicBezTo>
                    <a:cubicBezTo>
                      <a:pt x="513" y="853"/>
                      <a:pt x="427" y="4"/>
                      <a:pt x="298" y="1"/>
                    </a:cubicBezTo>
                    <a:cubicBezTo>
                      <a:pt x="298" y="1"/>
                      <a:pt x="297" y="1"/>
                      <a:pt x="297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192;p33">
                <a:extLst>
                  <a:ext uri="{FF2B5EF4-FFF2-40B4-BE49-F238E27FC236}">
                    <a16:creationId xmlns:a16="http://schemas.microsoft.com/office/drawing/2014/main" id="{048A55B1-8C63-CE10-0E89-47C572B75914}"/>
                  </a:ext>
                </a:extLst>
              </p:cNvPr>
              <p:cNvSpPr/>
              <p:nvPr/>
            </p:nvSpPr>
            <p:spPr>
              <a:xfrm>
                <a:off x="8176173" y="2748650"/>
                <a:ext cx="61319" cy="52002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160" extrusionOk="0">
                    <a:moveTo>
                      <a:pt x="2421" y="0"/>
                    </a:moveTo>
                    <a:cubicBezTo>
                      <a:pt x="2254" y="0"/>
                      <a:pt x="1709" y="377"/>
                      <a:pt x="1118" y="906"/>
                    </a:cubicBezTo>
                    <a:cubicBezTo>
                      <a:pt x="463" y="1495"/>
                      <a:pt x="1" y="2051"/>
                      <a:pt x="88" y="2145"/>
                    </a:cubicBezTo>
                    <a:cubicBezTo>
                      <a:pt x="96" y="2155"/>
                      <a:pt x="110" y="2160"/>
                      <a:pt x="129" y="2160"/>
                    </a:cubicBezTo>
                    <a:cubicBezTo>
                      <a:pt x="295" y="2160"/>
                      <a:pt x="841" y="1784"/>
                      <a:pt x="1430" y="1254"/>
                    </a:cubicBezTo>
                    <a:cubicBezTo>
                      <a:pt x="2086" y="666"/>
                      <a:pt x="2547" y="111"/>
                      <a:pt x="2462" y="14"/>
                    </a:cubicBezTo>
                    <a:cubicBezTo>
                      <a:pt x="2453" y="5"/>
                      <a:pt x="2439" y="0"/>
                      <a:pt x="2421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193;p33">
                <a:extLst>
                  <a:ext uri="{FF2B5EF4-FFF2-40B4-BE49-F238E27FC236}">
                    <a16:creationId xmlns:a16="http://schemas.microsoft.com/office/drawing/2014/main" id="{F3F48111-3641-2D9B-91A9-BE1CEF6AA745}"/>
                  </a:ext>
                </a:extLst>
              </p:cNvPr>
              <p:cNvSpPr/>
              <p:nvPr/>
            </p:nvSpPr>
            <p:spPr>
              <a:xfrm>
                <a:off x="8155397" y="2588678"/>
                <a:ext cx="43889" cy="48294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06" extrusionOk="0">
                    <a:moveTo>
                      <a:pt x="136" y="1"/>
                    </a:moveTo>
                    <a:cubicBezTo>
                      <a:pt x="121" y="1"/>
                      <a:pt x="109" y="4"/>
                      <a:pt x="100" y="12"/>
                    </a:cubicBezTo>
                    <a:cubicBezTo>
                      <a:pt x="0" y="94"/>
                      <a:pt x="283" y="603"/>
                      <a:pt x="730" y="1152"/>
                    </a:cubicBezTo>
                    <a:cubicBezTo>
                      <a:pt x="1138" y="1649"/>
                      <a:pt x="1542" y="2005"/>
                      <a:pt x="1687" y="2005"/>
                    </a:cubicBezTo>
                    <a:cubicBezTo>
                      <a:pt x="1702" y="2005"/>
                      <a:pt x="1714" y="2002"/>
                      <a:pt x="1723" y="1994"/>
                    </a:cubicBezTo>
                    <a:cubicBezTo>
                      <a:pt x="1822" y="1913"/>
                      <a:pt x="1540" y="1403"/>
                      <a:pt x="1093" y="855"/>
                    </a:cubicBezTo>
                    <a:cubicBezTo>
                      <a:pt x="685" y="358"/>
                      <a:pt x="281" y="1"/>
                      <a:pt x="136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194;p33">
                <a:extLst>
                  <a:ext uri="{FF2B5EF4-FFF2-40B4-BE49-F238E27FC236}">
                    <a16:creationId xmlns:a16="http://schemas.microsoft.com/office/drawing/2014/main" id="{8894342E-9A43-D34D-56D7-B6C87DBF9ACD}"/>
                  </a:ext>
                </a:extLst>
              </p:cNvPr>
              <p:cNvSpPr/>
              <p:nvPr/>
            </p:nvSpPr>
            <p:spPr>
              <a:xfrm>
                <a:off x="8310459" y="2550207"/>
                <a:ext cx="8007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2998" extrusionOk="0">
                    <a:moveTo>
                      <a:pt x="3209" y="0"/>
                    </a:moveTo>
                    <a:cubicBezTo>
                      <a:pt x="3040" y="0"/>
                      <a:pt x="2311" y="565"/>
                      <a:pt x="1503" y="1329"/>
                    </a:cubicBezTo>
                    <a:cubicBezTo>
                      <a:pt x="633" y="2150"/>
                      <a:pt x="1" y="2893"/>
                      <a:pt x="89" y="2988"/>
                    </a:cubicBezTo>
                    <a:cubicBezTo>
                      <a:pt x="95" y="2995"/>
                      <a:pt x="105" y="2998"/>
                      <a:pt x="117" y="2998"/>
                    </a:cubicBezTo>
                    <a:cubicBezTo>
                      <a:pt x="286" y="2998"/>
                      <a:pt x="1015" y="2433"/>
                      <a:pt x="1823" y="1669"/>
                    </a:cubicBezTo>
                    <a:cubicBezTo>
                      <a:pt x="2694" y="847"/>
                      <a:pt x="3326" y="104"/>
                      <a:pt x="3237" y="10"/>
                    </a:cubicBezTo>
                    <a:cubicBezTo>
                      <a:pt x="3231" y="3"/>
                      <a:pt x="3222" y="0"/>
                      <a:pt x="3209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195;p33">
                <a:extLst>
                  <a:ext uri="{FF2B5EF4-FFF2-40B4-BE49-F238E27FC236}">
                    <a16:creationId xmlns:a16="http://schemas.microsoft.com/office/drawing/2014/main" id="{73BD074F-5945-27F8-7CC7-5F9D04C4B93E}"/>
                  </a:ext>
                </a:extLst>
              </p:cNvPr>
              <p:cNvSpPr/>
              <p:nvPr/>
            </p:nvSpPr>
            <p:spPr>
              <a:xfrm>
                <a:off x="8195023" y="2453718"/>
                <a:ext cx="65990" cy="87031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615" extrusionOk="0">
                    <a:moveTo>
                      <a:pt x="124" y="1"/>
                    </a:moveTo>
                    <a:cubicBezTo>
                      <a:pt x="117" y="1"/>
                      <a:pt x="111" y="2"/>
                      <a:pt x="106" y="6"/>
                    </a:cubicBezTo>
                    <a:cubicBezTo>
                      <a:pt x="0" y="81"/>
                      <a:pt x="480" y="948"/>
                      <a:pt x="1179" y="1942"/>
                    </a:cubicBezTo>
                    <a:cubicBezTo>
                      <a:pt x="1846" y="2891"/>
                      <a:pt x="2469" y="3615"/>
                      <a:pt x="2617" y="3615"/>
                    </a:cubicBezTo>
                    <a:cubicBezTo>
                      <a:pt x="2625" y="3615"/>
                      <a:pt x="2631" y="3613"/>
                      <a:pt x="2636" y="3610"/>
                    </a:cubicBezTo>
                    <a:cubicBezTo>
                      <a:pt x="2740" y="3536"/>
                      <a:pt x="2260" y="2669"/>
                      <a:pt x="1561" y="1675"/>
                    </a:cubicBezTo>
                    <a:cubicBezTo>
                      <a:pt x="896" y="724"/>
                      <a:pt x="272" y="1"/>
                      <a:pt x="124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196;p33">
                <a:extLst>
                  <a:ext uri="{FF2B5EF4-FFF2-40B4-BE49-F238E27FC236}">
                    <a16:creationId xmlns:a16="http://schemas.microsoft.com/office/drawing/2014/main" id="{C0ADCD9B-3200-D5CB-0308-B645FB4F7BF6}"/>
                  </a:ext>
                </a:extLst>
              </p:cNvPr>
              <p:cNvSpPr/>
              <p:nvPr/>
            </p:nvSpPr>
            <p:spPr>
              <a:xfrm>
                <a:off x="8285783" y="2306626"/>
                <a:ext cx="66977" cy="82144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3412" extrusionOk="0">
                    <a:moveTo>
                      <a:pt x="117" y="1"/>
                    </a:moveTo>
                    <a:cubicBezTo>
                      <a:pt x="103" y="1"/>
                      <a:pt x="93" y="5"/>
                      <a:pt x="87" y="12"/>
                    </a:cubicBezTo>
                    <a:cubicBezTo>
                      <a:pt x="0" y="113"/>
                      <a:pt x="659" y="801"/>
                      <a:pt x="1357" y="1727"/>
                    </a:cubicBezTo>
                    <a:cubicBezTo>
                      <a:pt x="2038" y="2615"/>
                      <a:pt x="2512" y="3411"/>
                      <a:pt x="2654" y="3411"/>
                    </a:cubicBezTo>
                    <a:cubicBezTo>
                      <a:pt x="2659" y="3411"/>
                      <a:pt x="2663" y="3410"/>
                      <a:pt x="2667" y="3408"/>
                    </a:cubicBezTo>
                    <a:cubicBezTo>
                      <a:pt x="2781" y="3361"/>
                      <a:pt x="2468" y="2411"/>
                      <a:pt x="1730" y="1442"/>
                    </a:cubicBezTo>
                    <a:cubicBezTo>
                      <a:pt x="1051" y="545"/>
                      <a:pt x="291" y="1"/>
                      <a:pt x="117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1197;p33">
                <a:extLst>
                  <a:ext uri="{FF2B5EF4-FFF2-40B4-BE49-F238E27FC236}">
                    <a16:creationId xmlns:a16="http://schemas.microsoft.com/office/drawing/2014/main" id="{A0266002-A381-4DB0-540D-80A31BE79413}"/>
                  </a:ext>
                </a:extLst>
              </p:cNvPr>
              <p:cNvSpPr/>
              <p:nvPr/>
            </p:nvSpPr>
            <p:spPr>
              <a:xfrm>
                <a:off x="8172490" y="2284959"/>
                <a:ext cx="57371" cy="82698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3435" extrusionOk="0">
                    <a:moveTo>
                      <a:pt x="2256" y="1"/>
                    </a:moveTo>
                    <a:cubicBezTo>
                      <a:pt x="2114" y="1"/>
                      <a:pt x="1567" y="692"/>
                      <a:pt x="995" y="1593"/>
                    </a:cubicBezTo>
                    <a:cubicBezTo>
                      <a:pt x="396" y="2538"/>
                      <a:pt x="0" y="3361"/>
                      <a:pt x="110" y="3430"/>
                    </a:cubicBezTo>
                    <a:cubicBezTo>
                      <a:pt x="115" y="3433"/>
                      <a:pt x="121" y="3435"/>
                      <a:pt x="128" y="3435"/>
                    </a:cubicBezTo>
                    <a:cubicBezTo>
                      <a:pt x="272" y="3435"/>
                      <a:pt x="820" y="2745"/>
                      <a:pt x="1390" y="1843"/>
                    </a:cubicBezTo>
                    <a:cubicBezTo>
                      <a:pt x="1988" y="897"/>
                      <a:pt x="2383" y="74"/>
                      <a:pt x="2273" y="6"/>
                    </a:cubicBezTo>
                    <a:cubicBezTo>
                      <a:pt x="2269" y="3"/>
                      <a:pt x="2263" y="1"/>
                      <a:pt x="2256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1198;p33">
                <a:extLst>
                  <a:ext uri="{FF2B5EF4-FFF2-40B4-BE49-F238E27FC236}">
                    <a16:creationId xmlns:a16="http://schemas.microsoft.com/office/drawing/2014/main" id="{66E24DD2-9621-56FB-58D3-AFC21CAF8C58}"/>
                  </a:ext>
                </a:extLst>
              </p:cNvPr>
              <p:cNvSpPr/>
              <p:nvPr/>
            </p:nvSpPr>
            <p:spPr>
              <a:xfrm>
                <a:off x="8292451" y="2106811"/>
                <a:ext cx="28505" cy="78436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3258" extrusionOk="0">
                    <a:moveTo>
                      <a:pt x="1049" y="1"/>
                    </a:moveTo>
                    <a:cubicBezTo>
                      <a:pt x="912" y="1"/>
                      <a:pt x="409" y="604"/>
                      <a:pt x="212" y="1522"/>
                    </a:cubicBezTo>
                    <a:cubicBezTo>
                      <a:pt x="0" y="2475"/>
                      <a:pt x="232" y="3257"/>
                      <a:pt x="354" y="3257"/>
                    </a:cubicBezTo>
                    <a:cubicBezTo>
                      <a:pt x="356" y="3257"/>
                      <a:pt x="358" y="3257"/>
                      <a:pt x="360" y="3257"/>
                    </a:cubicBezTo>
                    <a:cubicBezTo>
                      <a:pt x="494" y="3237"/>
                      <a:pt x="471" y="2492"/>
                      <a:pt x="669" y="1622"/>
                    </a:cubicBezTo>
                    <a:cubicBezTo>
                      <a:pt x="853" y="748"/>
                      <a:pt x="1183" y="81"/>
                      <a:pt x="1069" y="7"/>
                    </a:cubicBezTo>
                    <a:cubicBezTo>
                      <a:pt x="1064" y="3"/>
                      <a:pt x="1057" y="1"/>
                      <a:pt x="1049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1199;p33">
                <a:extLst>
                  <a:ext uri="{FF2B5EF4-FFF2-40B4-BE49-F238E27FC236}">
                    <a16:creationId xmlns:a16="http://schemas.microsoft.com/office/drawing/2014/main" id="{FA2FC4E5-BBFE-8F42-74C4-676DAA2F4FBF}"/>
                  </a:ext>
                </a:extLst>
              </p:cNvPr>
              <p:cNvSpPr/>
              <p:nvPr/>
            </p:nvSpPr>
            <p:spPr>
              <a:xfrm>
                <a:off x="8402735" y="2185027"/>
                <a:ext cx="48367" cy="5686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2362" extrusionOk="0">
                    <a:moveTo>
                      <a:pt x="1877" y="0"/>
                    </a:moveTo>
                    <a:cubicBezTo>
                      <a:pt x="1732" y="0"/>
                      <a:pt x="1281" y="439"/>
                      <a:pt x="820" y="1038"/>
                    </a:cubicBezTo>
                    <a:cubicBezTo>
                      <a:pt x="322" y="1686"/>
                      <a:pt x="0" y="2274"/>
                      <a:pt x="103" y="2352"/>
                    </a:cubicBezTo>
                    <a:cubicBezTo>
                      <a:pt x="111" y="2358"/>
                      <a:pt x="121" y="2361"/>
                      <a:pt x="133" y="2361"/>
                    </a:cubicBezTo>
                    <a:cubicBezTo>
                      <a:pt x="280" y="2361"/>
                      <a:pt x="730" y="1921"/>
                      <a:pt x="1191" y="1324"/>
                    </a:cubicBezTo>
                    <a:cubicBezTo>
                      <a:pt x="1689" y="675"/>
                      <a:pt x="2009" y="88"/>
                      <a:pt x="1906" y="9"/>
                    </a:cubicBezTo>
                    <a:cubicBezTo>
                      <a:pt x="1898" y="3"/>
                      <a:pt x="1889" y="0"/>
                      <a:pt x="1877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1200;p33">
                <a:extLst>
                  <a:ext uri="{FF2B5EF4-FFF2-40B4-BE49-F238E27FC236}">
                    <a16:creationId xmlns:a16="http://schemas.microsoft.com/office/drawing/2014/main" id="{BE07360C-FDBD-775C-DC0C-B98C89CD4C13}"/>
                  </a:ext>
                </a:extLst>
              </p:cNvPr>
              <p:cNvSpPr/>
              <p:nvPr/>
            </p:nvSpPr>
            <p:spPr>
              <a:xfrm>
                <a:off x="8432443" y="2311007"/>
                <a:ext cx="53446" cy="56119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331" extrusionOk="0">
                    <a:moveTo>
                      <a:pt x="2091" y="1"/>
                    </a:moveTo>
                    <a:cubicBezTo>
                      <a:pt x="1938" y="1"/>
                      <a:pt x="1448" y="426"/>
                      <a:pt x="935" y="1012"/>
                    </a:cubicBezTo>
                    <a:cubicBezTo>
                      <a:pt x="375" y="1649"/>
                      <a:pt x="1" y="2235"/>
                      <a:pt x="97" y="2320"/>
                    </a:cubicBezTo>
                    <a:cubicBezTo>
                      <a:pt x="105" y="2327"/>
                      <a:pt x="116" y="2330"/>
                      <a:pt x="130" y="2330"/>
                    </a:cubicBezTo>
                    <a:cubicBezTo>
                      <a:pt x="283" y="2330"/>
                      <a:pt x="773" y="1905"/>
                      <a:pt x="1286" y="1319"/>
                    </a:cubicBezTo>
                    <a:cubicBezTo>
                      <a:pt x="1846" y="682"/>
                      <a:pt x="2220" y="98"/>
                      <a:pt x="2124" y="11"/>
                    </a:cubicBezTo>
                    <a:cubicBezTo>
                      <a:pt x="2116" y="4"/>
                      <a:pt x="2105" y="1"/>
                      <a:pt x="2091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1201;p33">
                <a:extLst>
                  <a:ext uri="{FF2B5EF4-FFF2-40B4-BE49-F238E27FC236}">
                    <a16:creationId xmlns:a16="http://schemas.microsoft.com/office/drawing/2014/main" id="{3C0DB78C-8463-DFB4-2F59-8A9AFEFBB3D0}"/>
                  </a:ext>
                </a:extLst>
              </p:cNvPr>
              <p:cNvSpPr/>
              <p:nvPr/>
            </p:nvSpPr>
            <p:spPr>
              <a:xfrm>
                <a:off x="8334364" y="2001968"/>
                <a:ext cx="61271" cy="82987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3447" extrusionOk="0">
                    <a:moveTo>
                      <a:pt x="127" y="1"/>
                    </a:moveTo>
                    <a:cubicBezTo>
                      <a:pt x="120" y="1"/>
                      <a:pt x="113" y="2"/>
                      <a:pt x="109" y="6"/>
                    </a:cubicBezTo>
                    <a:cubicBezTo>
                      <a:pt x="1" y="77"/>
                      <a:pt x="435" y="907"/>
                      <a:pt x="1078" y="1856"/>
                    </a:cubicBezTo>
                    <a:cubicBezTo>
                      <a:pt x="1693" y="2759"/>
                      <a:pt x="2273" y="3446"/>
                      <a:pt x="2418" y="3446"/>
                    </a:cubicBezTo>
                    <a:cubicBezTo>
                      <a:pt x="2426" y="3446"/>
                      <a:pt x="2432" y="3445"/>
                      <a:pt x="2437" y="3441"/>
                    </a:cubicBezTo>
                    <a:cubicBezTo>
                      <a:pt x="2545" y="3369"/>
                      <a:pt x="2110" y="2541"/>
                      <a:pt x="1467" y="1593"/>
                    </a:cubicBezTo>
                    <a:cubicBezTo>
                      <a:pt x="852" y="688"/>
                      <a:pt x="271" y="1"/>
                      <a:pt x="127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1202;p33">
                <a:extLst>
                  <a:ext uri="{FF2B5EF4-FFF2-40B4-BE49-F238E27FC236}">
                    <a16:creationId xmlns:a16="http://schemas.microsoft.com/office/drawing/2014/main" id="{216372DE-7EC6-26EB-F505-F497D893A571}"/>
                  </a:ext>
                </a:extLst>
              </p:cNvPr>
              <p:cNvSpPr/>
              <p:nvPr/>
            </p:nvSpPr>
            <p:spPr>
              <a:xfrm>
                <a:off x="8441928" y="1985260"/>
                <a:ext cx="35751" cy="61102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2538" extrusionOk="0">
                    <a:moveTo>
                      <a:pt x="131" y="1"/>
                    </a:moveTo>
                    <a:cubicBezTo>
                      <a:pt x="117" y="1"/>
                      <a:pt x="106" y="4"/>
                      <a:pt x="98" y="12"/>
                    </a:cubicBezTo>
                    <a:cubicBezTo>
                      <a:pt x="0" y="102"/>
                      <a:pt x="345" y="624"/>
                      <a:pt x="678" y="1300"/>
                    </a:cubicBezTo>
                    <a:cubicBezTo>
                      <a:pt x="1011" y="1958"/>
                      <a:pt x="1221" y="2537"/>
                      <a:pt x="1353" y="2537"/>
                    </a:cubicBezTo>
                    <a:cubicBezTo>
                      <a:pt x="1355" y="2537"/>
                      <a:pt x="1358" y="2537"/>
                      <a:pt x="1361" y="2537"/>
                    </a:cubicBezTo>
                    <a:cubicBezTo>
                      <a:pt x="1485" y="2519"/>
                      <a:pt x="1468" y="1831"/>
                      <a:pt x="1096" y="1091"/>
                    </a:cubicBezTo>
                    <a:cubicBezTo>
                      <a:pt x="759" y="413"/>
                      <a:pt x="280" y="1"/>
                      <a:pt x="131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1203;p33">
                <a:extLst>
                  <a:ext uri="{FF2B5EF4-FFF2-40B4-BE49-F238E27FC236}">
                    <a16:creationId xmlns:a16="http://schemas.microsoft.com/office/drawing/2014/main" id="{1D7F0481-1390-A11B-ADAB-A37D5C04E947}"/>
                  </a:ext>
                </a:extLst>
              </p:cNvPr>
              <p:cNvSpPr/>
              <p:nvPr/>
            </p:nvSpPr>
            <p:spPr>
              <a:xfrm>
                <a:off x="8068393" y="2311103"/>
                <a:ext cx="11460" cy="6081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526" extrusionOk="0">
                    <a:moveTo>
                      <a:pt x="231" y="1"/>
                    </a:moveTo>
                    <a:cubicBezTo>
                      <a:pt x="102" y="2"/>
                      <a:pt x="1" y="567"/>
                      <a:pt x="4" y="1265"/>
                    </a:cubicBezTo>
                    <a:cubicBezTo>
                      <a:pt x="7" y="1962"/>
                      <a:pt x="115" y="2525"/>
                      <a:pt x="246" y="2525"/>
                    </a:cubicBezTo>
                    <a:cubicBezTo>
                      <a:pt x="375" y="2525"/>
                      <a:pt x="476" y="1959"/>
                      <a:pt x="471" y="1263"/>
                    </a:cubicBezTo>
                    <a:cubicBezTo>
                      <a:pt x="468" y="566"/>
                      <a:pt x="360" y="1"/>
                      <a:pt x="231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204;p33">
                <a:extLst>
                  <a:ext uri="{FF2B5EF4-FFF2-40B4-BE49-F238E27FC236}">
                    <a16:creationId xmlns:a16="http://schemas.microsoft.com/office/drawing/2014/main" id="{A6FF24A1-F5A0-6752-DBB6-FE02FB72A90C}"/>
                  </a:ext>
                </a:extLst>
              </p:cNvPr>
              <p:cNvSpPr/>
              <p:nvPr/>
            </p:nvSpPr>
            <p:spPr>
              <a:xfrm>
                <a:off x="8115218" y="2219887"/>
                <a:ext cx="15745" cy="34861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448" extrusionOk="0">
                    <a:moveTo>
                      <a:pt x="487" y="1"/>
                    </a:moveTo>
                    <a:cubicBezTo>
                      <a:pt x="364" y="1"/>
                      <a:pt x="195" y="289"/>
                      <a:pt x="100" y="668"/>
                    </a:cubicBezTo>
                    <a:cubicBezTo>
                      <a:pt x="0" y="1066"/>
                      <a:pt x="22" y="1414"/>
                      <a:pt x="147" y="1445"/>
                    </a:cubicBezTo>
                    <a:cubicBezTo>
                      <a:pt x="154" y="1447"/>
                      <a:pt x="160" y="1447"/>
                      <a:pt x="166" y="1447"/>
                    </a:cubicBezTo>
                    <a:cubicBezTo>
                      <a:pt x="290" y="1447"/>
                      <a:pt x="459" y="1159"/>
                      <a:pt x="554" y="780"/>
                    </a:cubicBezTo>
                    <a:cubicBezTo>
                      <a:pt x="654" y="382"/>
                      <a:pt x="632" y="34"/>
                      <a:pt x="507" y="3"/>
                    </a:cubicBezTo>
                    <a:cubicBezTo>
                      <a:pt x="500" y="1"/>
                      <a:pt x="494" y="1"/>
                      <a:pt x="487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205;p33">
                <a:extLst>
                  <a:ext uri="{FF2B5EF4-FFF2-40B4-BE49-F238E27FC236}">
                    <a16:creationId xmlns:a16="http://schemas.microsoft.com/office/drawing/2014/main" id="{8ABC1390-FBE9-CC0D-4454-4DF61229A738}"/>
                  </a:ext>
                </a:extLst>
              </p:cNvPr>
              <p:cNvSpPr/>
              <p:nvPr/>
            </p:nvSpPr>
            <p:spPr>
              <a:xfrm>
                <a:off x="8486224" y="2791863"/>
                <a:ext cx="39868" cy="7058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932" extrusionOk="0">
                    <a:moveTo>
                      <a:pt x="126" y="0"/>
                    </a:moveTo>
                    <a:cubicBezTo>
                      <a:pt x="106" y="0"/>
                      <a:pt x="92" y="6"/>
                      <a:pt x="86" y="17"/>
                    </a:cubicBezTo>
                    <a:cubicBezTo>
                      <a:pt x="1" y="125"/>
                      <a:pt x="517" y="628"/>
                      <a:pt x="840" y="1417"/>
                    </a:cubicBezTo>
                    <a:cubicBezTo>
                      <a:pt x="1181" y="2196"/>
                      <a:pt x="1186" y="2917"/>
                      <a:pt x="1322" y="2930"/>
                    </a:cubicBezTo>
                    <a:cubicBezTo>
                      <a:pt x="1324" y="2931"/>
                      <a:pt x="1326" y="2931"/>
                      <a:pt x="1329" y="2931"/>
                    </a:cubicBezTo>
                    <a:cubicBezTo>
                      <a:pt x="1449" y="2931"/>
                      <a:pt x="1655" y="2129"/>
                      <a:pt x="1271" y="1234"/>
                    </a:cubicBezTo>
                    <a:cubicBezTo>
                      <a:pt x="928" y="412"/>
                      <a:pt x="297" y="0"/>
                      <a:pt x="126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206;p33">
                <a:extLst>
                  <a:ext uri="{FF2B5EF4-FFF2-40B4-BE49-F238E27FC236}">
                    <a16:creationId xmlns:a16="http://schemas.microsoft.com/office/drawing/2014/main" id="{01078B1B-B9FE-F6A5-F015-F6B559A6BA9E}"/>
                  </a:ext>
                </a:extLst>
              </p:cNvPr>
              <p:cNvSpPr/>
              <p:nvPr/>
            </p:nvSpPr>
            <p:spPr>
              <a:xfrm>
                <a:off x="8407718" y="2918252"/>
                <a:ext cx="30118" cy="44033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829" extrusionOk="0">
                    <a:moveTo>
                      <a:pt x="141" y="1"/>
                    </a:moveTo>
                    <a:cubicBezTo>
                      <a:pt x="107" y="1"/>
                      <a:pt x="83" y="10"/>
                      <a:pt x="73" y="30"/>
                    </a:cubicBezTo>
                    <a:cubicBezTo>
                      <a:pt x="1" y="143"/>
                      <a:pt x="311" y="461"/>
                      <a:pt x="540" y="925"/>
                    </a:cubicBezTo>
                    <a:cubicBezTo>
                      <a:pt x="780" y="1382"/>
                      <a:pt x="855" y="1820"/>
                      <a:pt x="987" y="1828"/>
                    </a:cubicBezTo>
                    <a:cubicBezTo>
                      <a:pt x="989" y="1828"/>
                      <a:pt x="992" y="1828"/>
                      <a:pt x="994" y="1828"/>
                    </a:cubicBezTo>
                    <a:cubicBezTo>
                      <a:pt x="1116" y="1828"/>
                      <a:pt x="1251" y="1289"/>
                      <a:pt x="956" y="713"/>
                    </a:cubicBezTo>
                    <a:cubicBezTo>
                      <a:pt x="710" y="226"/>
                      <a:pt x="307" y="1"/>
                      <a:pt x="141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207;p33">
                <a:extLst>
                  <a:ext uri="{FF2B5EF4-FFF2-40B4-BE49-F238E27FC236}">
                    <a16:creationId xmlns:a16="http://schemas.microsoft.com/office/drawing/2014/main" id="{D9E622F0-2BA3-D82A-0EFB-7B40DF6E3E8B}"/>
                  </a:ext>
                </a:extLst>
              </p:cNvPr>
              <p:cNvSpPr/>
              <p:nvPr/>
            </p:nvSpPr>
            <p:spPr>
              <a:xfrm>
                <a:off x="8450330" y="2992545"/>
                <a:ext cx="57395" cy="82698"/>
              </a:xfrm>
              <a:custGeom>
                <a:avLst/>
                <a:gdLst/>
                <a:ahLst/>
                <a:cxnLst/>
                <a:rect l="l" t="t" r="r" b="b"/>
                <a:pathLst>
                  <a:path w="2384" h="3435" extrusionOk="0">
                    <a:moveTo>
                      <a:pt x="2256" y="1"/>
                    </a:moveTo>
                    <a:cubicBezTo>
                      <a:pt x="2112" y="1"/>
                      <a:pt x="1566" y="691"/>
                      <a:pt x="994" y="1593"/>
                    </a:cubicBezTo>
                    <a:cubicBezTo>
                      <a:pt x="396" y="2538"/>
                      <a:pt x="1" y="3361"/>
                      <a:pt x="110" y="3430"/>
                    </a:cubicBezTo>
                    <a:cubicBezTo>
                      <a:pt x="115" y="3433"/>
                      <a:pt x="121" y="3434"/>
                      <a:pt x="128" y="3434"/>
                    </a:cubicBezTo>
                    <a:cubicBezTo>
                      <a:pt x="271" y="3434"/>
                      <a:pt x="819" y="2744"/>
                      <a:pt x="1389" y="1843"/>
                    </a:cubicBezTo>
                    <a:cubicBezTo>
                      <a:pt x="1986" y="897"/>
                      <a:pt x="2383" y="74"/>
                      <a:pt x="2274" y="6"/>
                    </a:cubicBezTo>
                    <a:cubicBezTo>
                      <a:pt x="2269" y="3"/>
                      <a:pt x="2263" y="1"/>
                      <a:pt x="2256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208;p33">
                <a:extLst>
                  <a:ext uri="{FF2B5EF4-FFF2-40B4-BE49-F238E27FC236}">
                    <a16:creationId xmlns:a16="http://schemas.microsoft.com/office/drawing/2014/main" id="{FAFA17BB-F15E-2683-8FA6-CD362A6CB873}"/>
                  </a:ext>
                </a:extLst>
              </p:cNvPr>
              <p:cNvSpPr/>
              <p:nvPr/>
            </p:nvSpPr>
            <p:spPr>
              <a:xfrm>
                <a:off x="8490389" y="3126229"/>
                <a:ext cx="38038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986" extrusionOk="0">
                    <a:moveTo>
                      <a:pt x="1400" y="0"/>
                    </a:moveTo>
                    <a:cubicBezTo>
                      <a:pt x="1245" y="0"/>
                      <a:pt x="961" y="110"/>
                      <a:pt x="667" y="295"/>
                    </a:cubicBezTo>
                    <a:cubicBezTo>
                      <a:pt x="269" y="543"/>
                      <a:pt x="1" y="834"/>
                      <a:pt x="69" y="943"/>
                    </a:cubicBezTo>
                    <a:cubicBezTo>
                      <a:pt x="87" y="972"/>
                      <a:pt x="125" y="985"/>
                      <a:pt x="179" y="985"/>
                    </a:cubicBezTo>
                    <a:cubicBezTo>
                      <a:pt x="334" y="985"/>
                      <a:pt x="618" y="875"/>
                      <a:pt x="914" y="690"/>
                    </a:cubicBezTo>
                    <a:cubicBezTo>
                      <a:pt x="1312" y="442"/>
                      <a:pt x="1580" y="152"/>
                      <a:pt x="1511" y="42"/>
                    </a:cubicBezTo>
                    <a:cubicBezTo>
                      <a:pt x="1493" y="14"/>
                      <a:pt x="1455" y="0"/>
                      <a:pt x="1400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209;p33">
                <a:extLst>
                  <a:ext uri="{FF2B5EF4-FFF2-40B4-BE49-F238E27FC236}">
                    <a16:creationId xmlns:a16="http://schemas.microsoft.com/office/drawing/2014/main" id="{D89B6E09-4389-0783-C1BA-3AC370BF5688}"/>
                  </a:ext>
                </a:extLst>
              </p:cNvPr>
              <p:cNvSpPr/>
              <p:nvPr/>
            </p:nvSpPr>
            <p:spPr>
              <a:xfrm>
                <a:off x="8264838" y="3105091"/>
                <a:ext cx="61175" cy="52291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172" extrusionOk="0">
                    <a:moveTo>
                      <a:pt x="140" y="1"/>
                    </a:moveTo>
                    <a:cubicBezTo>
                      <a:pt x="92" y="1"/>
                      <a:pt x="62" y="11"/>
                      <a:pt x="54" y="32"/>
                    </a:cubicBezTo>
                    <a:cubicBezTo>
                      <a:pt x="0" y="154"/>
                      <a:pt x="609" y="523"/>
                      <a:pt x="1243" y="1100"/>
                    </a:cubicBezTo>
                    <a:cubicBezTo>
                      <a:pt x="1848" y="1637"/>
                      <a:pt x="2266" y="2171"/>
                      <a:pt x="2408" y="2171"/>
                    </a:cubicBezTo>
                    <a:cubicBezTo>
                      <a:pt x="2416" y="2171"/>
                      <a:pt x="2424" y="2170"/>
                      <a:pt x="2430" y="2166"/>
                    </a:cubicBezTo>
                    <a:cubicBezTo>
                      <a:pt x="2541" y="2112"/>
                      <a:pt x="2260" y="1381"/>
                      <a:pt x="1555" y="752"/>
                    </a:cubicBezTo>
                    <a:cubicBezTo>
                      <a:pt x="978" y="230"/>
                      <a:pt x="363" y="1"/>
                      <a:pt x="140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210;p33">
                <a:extLst>
                  <a:ext uri="{FF2B5EF4-FFF2-40B4-BE49-F238E27FC236}">
                    <a16:creationId xmlns:a16="http://schemas.microsoft.com/office/drawing/2014/main" id="{0EC21A00-0C0B-46D0-1FE2-43CCEA625CB8}"/>
                  </a:ext>
                </a:extLst>
              </p:cNvPr>
              <p:cNvSpPr/>
              <p:nvPr/>
            </p:nvSpPr>
            <p:spPr>
              <a:xfrm>
                <a:off x="8346209" y="3009854"/>
                <a:ext cx="19429" cy="5209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164" extrusionOk="0">
                    <a:moveTo>
                      <a:pt x="138" y="0"/>
                    </a:moveTo>
                    <a:cubicBezTo>
                      <a:pt x="134" y="0"/>
                      <a:pt x="130" y="1"/>
                      <a:pt x="126" y="2"/>
                    </a:cubicBezTo>
                    <a:cubicBezTo>
                      <a:pt x="0" y="35"/>
                      <a:pt x="23" y="544"/>
                      <a:pt x="177" y="1140"/>
                    </a:cubicBezTo>
                    <a:cubicBezTo>
                      <a:pt x="326" y="1718"/>
                      <a:pt x="542" y="2164"/>
                      <a:pt x="668" y="2164"/>
                    </a:cubicBezTo>
                    <a:cubicBezTo>
                      <a:pt x="673" y="2164"/>
                      <a:pt x="677" y="2163"/>
                      <a:pt x="681" y="2162"/>
                    </a:cubicBezTo>
                    <a:cubicBezTo>
                      <a:pt x="807" y="2130"/>
                      <a:pt x="784" y="1620"/>
                      <a:pt x="631" y="1024"/>
                    </a:cubicBezTo>
                    <a:cubicBezTo>
                      <a:pt x="482" y="447"/>
                      <a:pt x="265" y="0"/>
                      <a:pt x="138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211;p33">
                <a:extLst>
                  <a:ext uri="{FF2B5EF4-FFF2-40B4-BE49-F238E27FC236}">
                    <a16:creationId xmlns:a16="http://schemas.microsoft.com/office/drawing/2014/main" id="{CA29DC49-1357-9B45-FB0F-B8854AB7CB6E}"/>
                  </a:ext>
                </a:extLst>
              </p:cNvPr>
              <p:cNvSpPr/>
              <p:nvPr/>
            </p:nvSpPr>
            <p:spPr>
              <a:xfrm>
                <a:off x="8143047" y="3127601"/>
                <a:ext cx="39892" cy="52508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2181" extrusionOk="0">
                    <a:moveTo>
                      <a:pt x="1520" y="0"/>
                    </a:moveTo>
                    <a:cubicBezTo>
                      <a:pt x="1380" y="0"/>
                      <a:pt x="1001" y="406"/>
                      <a:pt x="634" y="960"/>
                    </a:cubicBezTo>
                    <a:cubicBezTo>
                      <a:pt x="236" y="1559"/>
                      <a:pt x="0" y="2101"/>
                      <a:pt x="107" y="2173"/>
                    </a:cubicBezTo>
                    <a:cubicBezTo>
                      <a:pt x="114" y="2178"/>
                      <a:pt x="124" y="2181"/>
                      <a:pt x="135" y="2181"/>
                    </a:cubicBezTo>
                    <a:cubicBezTo>
                      <a:pt x="274" y="2181"/>
                      <a:pt x="653" y="1774"/>
                      <a:pt x="1023" y="1220"/>
                    </a:cubicBezTo>
                    <a:cubicBezTo>
                      <a:pt x="1419" y="622"/>
                      <a:pt x="1656" y="80"/>
                      <a:pt x="1548" y="8"/>
                    </a:cubicBezTo>
                    <a:cubicBezTo>
                      <a:pt x="1540" y="3"/>
                      <a:pt x="1531" y="0"/>
                      <a:pt x="1520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212;p33">
                <a:extLst>
                  <a:ext uri="{FF2B5EF4-FFF2-40B4-BE49-F238E27FC236}">
                    <a16:creationId xmlns:a16="http://schemas.microsoft.com/office/drawing/2014/main" id="{64CF298A-FF1A-20EE-DB29-3D07E8FEA7B8}"/>
                  </a:ext>
                </a:extLst>
              </p:cNvPr>
              <p:cNvSpPr/>
              <p:nvPr/>
            </p:nvSpPr>
            <p:spPr>
              <a:xfrm>
                <a:off x="8342309" y="2788902"/>
                <a:ext cx="40590" cy="82577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3430" extrusionOk="0">
                    <a:moveTo>
                      <a:pt x="1554" y="1"/>
                    </a:moveTo>
                    <a:cubicBezTo>
                      <a:pt x="1420" y="1"/>
                      <a:pt x="1013" y="709"/>
                      <a:pt x="628" y="1625"/>
                    </a:cubicBezTo>
                    <a:cubicBezTo>
                      <a:pt x="228" y="2570"/>
                      <a:pt x="1" y="3377"/>
                      <a:pt x="120" y="3427"/>
                    </a:cubicBezTo>
                    <a:cubicBezTo>
                      <a:pt x="124" y="3429"/>
                      <a:pt x="128" y="3430"/>
                      <a:pt x="133" y="3430"/>
                    </a:cubicBezTo>
                    <a:cubicBezTo>
                      <a:pt x="267" y="3430"/>
                      <a:pt x="672" y="2722"/>
                      <a:pt x="1059" y="1806"/>
                    </a:cubicBezTo>
                    <a:cubicBezTo>
                      <a:pt x="1457" y="860"/>
                      <a:pt x="1686" y="54"/>
                      <a:pt x="1567" y="3"/>
                    </a:cubicBezTo>
                    <a:cubicBezTo>
                      <a:pt x="1563" y="2"/>
                      <a:pt x="1559" y="1"/>
                      <a:pt x="1554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213;p33">
                <a:extLst>
                  <a:ext uri="{FF2B5EF4-FFF2-40B4-BE49-F238E27FC236}">
                    <a16:creationId xmlns:a16="http://schemas.microsoft.com/office/drawing/2014/main" id="{A289AE58-51B7-74A7-FD4F-4888394CCE7B}"/>
                  </a:ext>
                </a:extLst>
              </p:cNvPr>
              <p:cNvSpPr/>
              <p:nvPr/>
            </p:nvSpPr>
            <p:spPr>
              <a:xfrm>
                <a:off x="8457720" y="2593011"/>
                <a:ext cx="23256" cy="73910"/>
              </a:xfrm>
              <a:custGeom>
                <a:avLst/>
                <a:gdLst/>
                <a:ahLst/>
                <a:cxnLst/>
                <a:rect l="l" t="t" r="r" b="b"/>
                <a:pathLst>
                  <a:path w="966" h="3070" extrusionOk="0">
                    <a:moveTo>
                      <a:pt x="832" y="1"/>
                    </a:moveTo>
                    <a:cubicBezTo>
                      <a:pt x="702" y="1"/>
                      <a:pt x="449" y="652"/>
                      <a:pt x="256" y="1481"/>
                    </a:cubicBezTo>
                    <a:cubicBezTo>
                      <a:pt x="58" y="2329"/>
                      <a:pt x="1" y="3037"/>
                      <a:pt x="127" y="3068"/>
                    </a:cubicBezTo>
                    <a:cubicBezTo>
                      <a:pt x="129" y="3069"/>
                      <a:pt x="132" y="3069"/>
                      <a:pt x="135" y="3069"/>
                    </a:cubicBezTo>
                    <a:cubicBezTo>
                      <a:pt x="263" y="3069"/>
                      <a:pt x="518" y="2417"/>
                      <a:pt x="711" y="1587"/>
                    </a:cubicBezTo>
                    <a:cubicBezTo>
                      <a:pt x="909" y="740"/>
                      <a:pt x="966" y="31"/>
                      <a:pt x="840" y="2"/>
                    </a:cubicBezTo>
                    <a:cubicBezTo>
                      <a:pt x="837" y="1"/>
                      <a:pt x="835" y="1"/>
                      <a:pt x="832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214;p33">
                <a:extLst>
                  <a:ext uri="{FF2B5EF4-FFF2-40B4-BE49-F238E27FC236}">
                    <a16:creationId xmlns:a16="http://schemas.microsoft.com/office/drawing/2014/main" id="{59338424-3ED2-807F-024B-DB3C00B2E991}"/>
                  </a:ext>
                </a:extLst>
              </p:cNvPr>
              <p:cNvSpPr/>
              <p:nvPr/>
            </p:nvSpPr>
            <p:spPr>
              <a:xfrm>
                <a:off x="8493350" y="2658348"/>
                <a:ext cx="23449" cy="6955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889" extrusionOk="0">
                    <a:moveTo>
                      <a:pt x="838" y="1"/>
                    </a:moveTo>
                    <a:cubicBezTo>
                      <a:pt x="709" y="1"/>
                      <a:pt x="454" y="610"/>
                      <a:pt x="260" y="1388"/>
                    </a:cubicBezTo>
                    <a:cubicBezTo>
                      <a:pt x="61" y="2185"/>
                      <a:pt x="0" y="2856"/>
                      <a:pt x="126" y="2887"/>
                    </a:cubicBezTo>
                    <a:cubicBezTo>
                      <a:pt x="129" y="2888"/>
                      <a:pt x="132" y="2888"/>
                      <a:pt x="136" y="2888"/>
                    </a:cubicBezTo>
                    <a:cubicBezTo>
                      <a:pt x="265" y="2888"/>
                      <a:pt x="520" y="2277"/>
                      <a:pt x="714" y="1502"/>
                    </a:cubicBezTo>
                    <a:cubicBezTo>
                      <a:pt x="913" y="705"/>
                      <a:pt x="973" y="34"/>
                      <a:pt x="848" y="2"/>
                    </a:cubicBezTo>
                    <a:cubicBezTo>
                      <a:pt x="845" y="1"/>
                      <a:pt x="842" y="1"/>
                      <a:pt x="838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215;p33">
                <a:extLst>
                  <a:ext uri="{FF2B5EF4-FFF2-40B4-BE49-F238E27FC236}">
                    <a16:creationId xmlns:a16="http://schemas.microsoft.com/office/drawing/2014/main" id="{D7FD1DB1-4619-3C61-ABDA-B7082038B269}"/>
                  </a:ext>
                </a:extLst>
              </p:cNvPr>
              <p:cNvSpPr/>
              <p:nvPr/>
            </p:nvSpPr>
            <p:spPr>
              <a:xfrm>
                <a:off x="8520337" y="1911064"/>
                <a:ext cx="29516" cy="1979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822" extrusionOk="0">
                    <a:moveTo>
                      <a:pt x="197" y="1"/>
                    </a:moveTo>
                    <a:cubicBezTo>
                      <a:pt x="139" y="1"/>
                      <a:pt x="95" y="16"/>
                      <a:pt x="73" y="49"/>
                    </a:cubicBezTo>
                    <a:cubicBezTo>
                      <a:pt x="1" y="157"/>
                      <a:pt x="186" y="405"/>
                      <a:pt x="483" y="606"/>
                    </a:cubicBezTo>
                    <a:cubicBezTo>
                      <a:pt x="690" y="743"/>
                      <a:pt x="897" y="822"/>
                      <a:pt x="1029" y="822"/>
                    </a:cubicBezTo>
                    <a:cubicBezTo>
                      <a:pt x="1088" y="822"/>
                      <a:pt x="1132" y="806"/>
                      <a:pt x="1154" y="774"/>
                    </a:cubicBezTo>
                    <a:cubicBezTo>
                      <a:pt x="1226" y="666"/>
                      <a:pt x="1043" y="418"/>
                      <a:pt x="744" y="217"/>
                    </a:cubicBezTo>
                    <a:cubicBezTo>
                      <a:pt x="537" y="79"/>
                      <a:pt x="329" y="1"/>
                      <a:pt x="197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216;p33">
                <a:extLst>
                  <a:ext uri="{FF2B5EF4-FFF2-40B4-BE49-F238E27FC236}">
                    <a16:creationId xmlns:a16="http://schemas.microsoft.com/office/drawing/2014/main" id="{41232B27-7E97-C504-DD02-F44AD6E77D59}"/>
                  </a:ext>
                </a:extLst>
              </p:cNvPr>
              <p:cNvSpPr/>
              <p:nvPr/>
            </p:nvSpPr>
            <p:spPr>
              <a:xfrm>
                <a:off x="8590586" y="1892984"/>
                <a:ext cx="41674" cy="20199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839" extrusionOk="0">
                    <a:moveTo>
                      <a:pt x="216" y="0"/>
                    </a:moveTo>
                    <a:cubicBezTo>
                      <a:pt x="130" y="0"/>
                      <a:pt x="72" y="19"/>
                      <a:pt x="55" y="58"/>
                    </a:cubicBezTo>
                    <a:cubicBezTo>
                      <a:pt x="1" y="176"/>
                      <a:pt x="323" y="434"/>
                      <a:pt x="770" y="633"/>
                    </a:cubicBezTo>
                    <a:cubicBezTo>
                      <a:pt x="1068" y="765"/>
                      <a:pt x="1346" y="839"/>
                      <a:pt x="1515" y="839"/>
                    </a:cubicBezTo>
                    <a:cubicBezTo>
                      <a:pt x="1601" y="839"/>
                      <a:pt x="1659" y="820"/>
                      <a:pt x="1676" y="780"/>
                    </a:cubicBezTo>
                    <a:cubicBezTo>
                      <a:pt x="1730" y="663"/>
                      <a:pt x="1409" y="405"/>
                      <a:pt x="961" y="205"/>
                    </a:cubicBezTo>
                    <a:cubicBezTo>
                      <a:pt x="663" y="73"/>
                      <a:pt x="385" y="0"/>
                      <a:pt x="216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217;p33">
                <a:extLst>
                  <a:ext uri="{FF2B5EF4-FFF2-40B4-BE49-F238E27FC236}">
                    <a16:creationId xmlns:a16="http://schemas.microsoft.com/office/drawing/2014/main" id="{F4CBFF2C-77F0-DFE2-F004-16CD605220DC}"/>
                  </a:ext>
                </a:extLst>
              </p:cNvPr>
              <p:cNvSpPr/>
              <p:nvPr/>
            </p:nvSpPr>
            <p:spPr>
              <a:xfrm>
                <a:off x="8688832" y="1902734"/>
                <a:ext cx="18032" cy="1865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75" extrusionOk="0">
                    <a:moveTo>
                      <a:pt x="190" y="0"/>
                    </a:moveTo>
                    <a:cubicBezTo>
                      <a:pt x="157" y="0"/>
                      <a:pt x="127" y="9"/>
                      <a:pt x="103" y="27"/>
                    </a:cubicBezTo>
                    <a:cubicBezTo>
                      <a:pt x="1" y="104"/>
                      <a:pt x="38" y="328"/>
                      <a:pt x="187" y="529"/>
                    </a:cubicBezTo>
                    <a:cubicBezTo>
                      <a:pt x="302" y="681"/>
                      <a:pt x="449" y="774"/>
                      <a:pt x="558" y="774"/>
                    </a:cubicBezTo>
                    <a:cubicBezTo>
                      <a:pt x="591" y="774"/>
                      <a:pt x="621" y="766"/>
                      <a:pt x="646" y="747"/>
                    </a:cubicBezTo>
                    <a:cubicBezTo>
                      <a:pt x="748" y="671"/>
                      <a:pt x="711" y="447"/>
                      <a:pt x="561" y="248"/>
                    </a:cubicBezTo>
                    <a:cubicBezTo>
                      <a:pt x="446" y="94"/>
                      <a:pt x="299" y="0"/>
                      <a:pt x="190" y="0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1218;p33">
                <a:extLst>
                  <a:ext uri="{FF2B5EF4-FFF2-40B4-BE49-F238E27FC236}">
                    <a16:creationId xmlns:a16="http://schemas.microsoft.com/office/drawing/2014/main" id="{C263A7F8-7726-3967-B6CA-EC954418BD4B}"/>
                  </a:ext>
                </a:extLst>
              </p:cNvPr>
              <p:cNvSpPr/>
              <p:nvPr/>
            </p:nvSpPr>
            <p:spPr>
              <a:xfrm>
                <a:off x="8515739" y="1309308"/>
                <a:ext cx="99815" cy="189085"/>
              </a:xfrm>
              <a:custGeom>
                <a:avLst/>
                <a:gdLst/>
                <a:ahLst/>
                <a:cxnLst/>
                <a:rect l="l" t="t" r="r" b="b"/>
                <a:pathLst>
                  <a:path w="4146" h="7854" extrusionOk="0">
                    <a:moveTo>
                      <a:pt x="1298" y="1"/>
                    </a:moveTo>
                    <a:cubicBezTo>
                      <a:pt x="1232" y="1"/>
                      <a:pt x="839" y="404"/>
                      <a:pt x="519" y="1221"/>
                    </a:cubicBezTo>
                    <a:cubicBezTo>
                      <a:pt x="187" y="2055"/>
                      <a:pt x="1" y="3386"/>
                      <a:pt x="481" y="4723"/>
                    </a:cubicBezTo>
                    <a:cubicBezTo>
                      <a:pt x="964" y="6059"/>
                      <a:pt x="1954" y="6967"/>
                      <a:pt x="2743" y="7398"/>
                    </a:cubicBezTo>
                    <a:cubicBezTo>
                      <a:pt x="3380" y="7753"/>
                      <a:pt x="3875" y="7854"/>
                      <a:pt x="4052" y="7854"/>
                    </a:cubicBezTo>
                    <a:cubicBezTo>
                      <a:pt x="4096" y="7854"/>
                      <a:pt x="4121" y="7847"/>
                      <a:pt x="4122" y="7837"/>
                    </a:cubicBezTo>
                    <a:cubicBezTo>
                      <a:pt x="4145" y="7764"/>
                      <a:pt x="3619" y="7604"/>
                      <a:pt x="2917" y="7119"/>
                    </a:cubicBezTo>
                    <a:cubicBezTo>
                      <a:pt x="2220" y="6644"/>
                      <a:pt x="1358" y="5775"/>
                      <a:pt x="920" y="4567"/>
                    </a:cubicBezTo>
                    <a:cubicBezTo>
                      <a:pt x="486" y="3353"/>
                      <a:pt x="599" y="2135"/>
                      <a:pt x="834" y="1325"/>
                    </a:cubicBezTo>
                    <a:cubicBezTo>
                      <a:pt x="1064" y="502"/>
                      <a:pt x="1368" y="44"/>
                      <a:pt x="1304" y="3"/>
                    </a:cubicBezTo>
                    <a:cubicBezTo>
                      <a:pt x="1302" y="1"/>
                      <a:pt x="1300" y="1"/>
                      <a:pt x="1298" y="1"/>
                    </a:cubicBezTo>
                    <a:close/>
                  </a:path>
                </a:pathLst>
              </a:custGeom>
              <a:solidFill>
                <a:srgbClr val="333849"/>
              </a:solidFill>
              <a:ln>
                <a:noFill/>
              </a:ln>
            </p:spPr>
            <p:txBody>
              <a:bodyPr spcFirstLastPara="1" wrap="square" lIns="243800" tIns="243800" rIns="243800" bIns="243800" anchor="ctr" anchorCtr="0">
                <a:noAutofit/>
              </a:bodyPr>
              <a:lstStyle/>
              <a:p>
                <a:pPr defTabSz="243843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8" name="Google Shape;1053;p33">
            <a:extLst>
              <a:ext uri="{FF2B5EF4-FFF2-40B4-BE49-F238E27FC236}">
                <a16:creationId xmlns:a16="http://schemas.microsoft.com/office/drawing/2014/main" id="{ACDC6CEE-8205-3DFC-44DB-0D431EAF858D}"/>
              </a:ext>
            </a:extLst>
          </p:cNvPr>
          <p:cNvSpPr txBox="1">
            <a:spLocks/>
          </p:cNvSpPr>
          <p:nvPr/>
        </p:nvSpPr>
        <p:spPr>
          <a:xfrm>
            <a:off x="3091071" y="6230146"/>
            <a:ext cx="5917739" cy="72088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AGRADECEMOS SU ASISTENCIA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4BD1A57-7A63-EA99-83A5-04325E18EB0E}"/>
              </a:ext>
            </a:extLst>
          </p:cNvPr>
          <p:cNvSpPr txBox="1"/>
          <p:nvPr/>
        </p:nvSpPr>
        <p:spPr>
          <a:xfrm>
            <a:off x="3307106" y="2319734"/>
            <a:ext cx="61058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Alejandro Bonilla Coyotzi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Jefe del Departamento de </a:t>
            </a:r>
          </a:p>
          <a:p>
            <a:pPr algn="ctr"/>
            <a:r>
              <a:rPr lang="es-MX" b="1" dirty="0"/>
              <a:t>Residencias Profesionales </a:t>
            </a:r>
          </a:p>
          <a:p>
            <a:pPr algn="ctr"/>
            <a:r>
              <a:rPr lang="es-MX" b="1" dirty="0"/>
              <a:t>y Servicio Social 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b="1" dirty="0"/>
              <a:t>CORREO ELECTRÓNICO: </a:t>
            </a:r>
            <a:r>
              <a:rPr lang="es-MX" b="1" dirty="0">
                <a:solidFill>
                  <a:srgbClr val="FF0000"/>
                </a:solidFill>
                <a:hlinkClick r:id="rId2"/>
              </a:rPr>
              <a:t>depto.residenciayservicio@smartin.tecnm.mx</a:t>
            </a:r>
            <a:endParaRPr lang="es-MX" b="1" dirty="0">
              <a:solidFill>
                <a:srgbClr val="FF0000"/>
              </a:solidFill>
            </a:endParaRPr>
          </a:p>
          <a:p>
            <a:pPr algn="ctr"/>
            <a:endParaRPr lang="es-MX" b="1" dirty="0"/>
          </a:p>
          <a:p>
            <a:pPr algn="ctr"/>
            <a:r>
              <a:rPr lang="es-MX" b="1" dirty="0"/>
              <a:t>Teléfono: 248 688 6461 </a:t>
            </a:r>
          </a:p>
          <a:p>
            <a:pPr algn="ctr"/>
            <a:r>
              <a:rPr lang="es-MX" b="1" dirty="0"/>
              <a:t>Ext: 5119</a:t>
            </a:r>
          </a:p>
        </p:txBody>
      </p:sp>
    </p:spTree>
    <p:extLst>
      <p:ext uri="{BB962C8B-B14F-4D97-AF65-F5344CB8AC3E}">
        <p14:creationId xmlns:p14="http://schemas.microsoft.com/office/powerpoint/2010/main" val="354741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>
              <a:ext uri="{FF2B5EF4-FFF2-40B4-BE49-F238E27FC236}">
                <a16:creationId xmlns:a16="http://schemas.microsoft.com/office/drawing/2014/main" id="{E1DB317B-285E-D8E1-455C-0944ED7BE155}"/>
              </a:ext>
            </a:extLst>
          </p:cNvPr>
          <p:cNvSpPr/>
          <p:nvPr/>
        </p:nvSpPr>
        <p:spPr>
          <a:xfrm>
            <a:off x="438150" y="1865474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9AB32EF-F896-6114-6A12-F1FB0949D27B}"/>
              </a:ext>
            </a:extLst>
          </p:cNvPr>
          <p:cNvSpPr/>
          <p:nvPr/>
        </p:nvSpPr>
        <p:spPr>
          <a:xfrm>
            <a:off x="2904110" y="1865474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3893E46-39D0-4548-1EC7-05D037EABBE1}"/>
              </a:ext>
            </a:extLst>
          </p:cNvPr>
          <p:cNvSpPr/>
          <p:nvPr/>
        </p:nvSpPr>
        <p:spPr>
          <a:xfrm>
            <a:off x="5370070" y="1865474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7275574-2D74-8A49-B738-D70ACB7DB18B}"/>
              </a:ext>
            </a:extLst>
          </p:cNvPr>
          <p:cNvSpPr/>
          <p:nvPr/>
        </p:nvSpPr>
        <p:spPr>
          <a:xfrm>
            <a:off x="7836030" y="1865474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9C43789-D9A9-CC80-0B95-7DDB45D02654}"/>
              </a:ext>
            </a:extLst>
          </p:cNvPr>
          <p:cNvSpPr/>
          <p:nvPr/>
        </p:nvSpPr>
        <p:spPr>
          <a:xfrm>
            <a:off x="10301991" y="1865474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5DD672C-7913-9BF8-7E31-0A9843F67AD8}"/>
              </a:ext>
            </a:extLst>
          </p:cNvPr>
          <p:cNvSpPr txBox="1">
            <a:spLocks/>
          </p:cNvSpPr>
          <p:nvPr/>
        </p:nvSpPr>
        <p:spPr>
          <a:xfrm>
            <a:off x="301424" y="1230238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chemeClr val="accent5"/>
                </a:solidFill>
              </a:rPr>
              <a:t>LINEAMIENTO PARA LA ACREDITACIÓN DEL SERVICIO SOCIAL DEL TECNM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7D578431-607B-0931-D090-8F4C4BB64B2D}"/>
              </a:ext>
            </a:extLst>
          </p:cNvPr>
          <p:cNvSpPr txBox="1">
            <a:spLocks/>
          </p:cNvSpPr>
          <p:nvPr/>
        </p:nvSpPr>
        <p:spPr>
          <a:xfrm>
            <a:off x="453824" y="2806490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01.- El servicio social tiene un valor de 10 créditos y será sujeto a evaluación numérica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9FFB3C90-F2DF-FF18-9E9C-67A350A62E1D}"/>
              </a:ext>
            </a:extLst>
          </p:cNvPr>
          <p:cNvSpPr txBox="1">
            <a:spLocks/>
          </p:cNvSpPr>
          <p:nvPr/>
        </p:nvSpPr>
        <p:spPr>
          <a:xfrm>
            <a:off x="453824" y="3748545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02.- Tiene una duración no menor a </a:t>
            </a:r>
            <a:r>
              <a:rPr lang="es-MX" sz="1800" u="sng" dirty="0"/>
              <a:t>480 horas y no mayor a 500 horas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4E71583E-CC5C-BD65-2A55-0EB70CB1430C}"/>
              </a:ext>
            </a:extLst>
          </p:cNvPr>
          <p:cNvSpPr txBox="1">
            <a:spLocks/>
          </p:cNvSpPr>
          <p:nvPr/>
        </p:nvSpPr>
        <p:spPr>
          <a:xfrm>
            <a:off x="411507" y="4560813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03.- Se debe de realizar en un periodo </a:t>
            </a:r>
            <a:r>
              <a:rPr lang="es-MX" sz="1800" u="sng" dirty="0"/>
              <a:t>no menor a 6 meses.</a:t>
            </a:r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CADCFF08-F4DB-69B7-E91B-750D7D8A4E10}"/>
              </a:ext>
            </a:extLst>
          </p:cNvPr>
          <p:cNvGrpSpPr/>
          <p:nvPr/>
        </p:nvGrpSpPr>
        <p:grpSpPr>
          <a:xfrm>
            <a:off x="6314648" y="1090667"/>
            <a:ext cx="5366815" cy="5043488"/>
            <a:chOff x="6314648" y="1090667"/>
            <a:chExt cx="5366815" cy="5043488"/>
          </a:xfrm>
        </p:grpSpPr>
        <p:grpSp>
          <p:nvGrpSpPr>
            <p:cNvPr id="23" name="Group 17">
              <a:extLst>
                <a:ext uri="{FF2B5EF4-FFF2-40B4-BE49-F238E27FC236}">
                  <a16:creationId xmlns:a16="http://schemas.microsoft.com/office/drawing/2014/main" id="{FE0F98B7-9075-96CC-4F34-7D91E8EA9DC7}"/>
                </a:ext>
              </a:extLst>
            </p:cNvPr>
            <p:cNvGrpSpPr/>
            <p:nvPr/>
          </p:nvGrpSpPr>
          <p:grpSpPr>
            <a:xfrm>
              <a:off x="6314648" y="2735317"/>
              <a:ext cx="2614613" cy="3398838"/>
              <a:chOff x="5449888" y="2559050"/>
              <a:chExt cx="2614613" cy="3398838"/>
            </a:xfrm>
          </p:grpSpPr>
          <p:sp>
            <p:nvSpPr>
              <p:cNvPr id="76" name="Freeform 6">
                <a:extLst>
                  <a:ext uri="{FF2B5EF4-FFF2-40B4-BE49-F238E27FC236}">
                    <a16:creationId xmlns:a16="http://schemas.microsoft.com/office/drawing/2014/main" id="{67A30E7D-96D0-79AD-CB26-4C71A9BD1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888" y="2779713"/>
                <a:ext cx="2614613" cy="3178175"/>
              </a:xfrm>
              <a:custGeom>
                <a:avLst/>
                <a:gdLst>
                  <a:gd name="T0" fmla="*/ 461 w 686"/>
                  <a:gd name="T1" fmla="*/ 833 h 833"/>
                  <a:gd name="T2" fmla="*/ 75 w 686"/>
                  <a:gd name="T3" fmla="*/ 610 h 833"/>
                  <a:gd name="T4" fmla="*/ 31 w 686"/>
                  <a:gd name="T5" fmla="*/ 272 h 833"/>
                  <a:gd name="T6" fmla="*/ 238 w 686"/>
                  <a:gd name="T7" fmla="*/ 2 h 833"/>
                  <a:gd name="T8" fmla="*/ 241 w 686"/>
                  <a:gd name="T9" fmla="*/ 0 h 833"/>
                  <a:gd name="T10" fmla="*/ 488 w 686"/>
                  <a:gd name="T11" fmla="*/ 372 h 833"/>
                  <a:gd name="T12" fmla="*/ 686 w 686"/>
                  <a:gd name="T13" fmla="*/ 771 h 833"/>
                  <a:gd name="T14" fmla="*/ 683 w 686"/>
                  <a:gd name="T15" fmla="*/ 773 h 833"/>
                  <a:gd name="T16" fmla="*/ 461 w 686"/>
                  <a:gd name="T17" fmla="*/ 833 h 833"/>
                  <a:gd name="T18" fmla="*/ 461 w 686"/>
                  <a:gd name="T19" fmla="*/ 833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6" h="833">
                    <a:moveTo>
                      <a:pt x="461" y="833"/>
                    </a:moveTo>
                    <a:cubicBezTo>
                      <a:pt x="302" y="833"/>
                      <a:pt x="154" y="747"/>
                      <a:pt x="75" y="610"/>
                    </a:cubicBezTo>
                    <a:cubicBezTo>
                      <a:pt x="16" y="507"/>
                      <a:pt x="0" y="387"/>
                      <a:pt x="31" y="272"/>
                    </a:cubicBezTo>
                    <a:cubicBezTo>
                      <a:pt x="61" y="157"/>
                      <a:pt x="135" y="61"/>
                      <a:pt x="238" y="2"/>
                    </a:cubicBezTo>
                    <a:cubicBezTo>
                      <a:pt x="239" y="1"/>
                      <a:pt x="240" y="1"/>
                      <a:pt x="241" y="0"/>
                    </a:cubicBezTo>
                    <a:cubicBezTo>
                      <a:pt x="255" y="157"/>
                      <a:pt x="349" y="297"/>
                      <a:pt x="488" y="372"/>
                    </a:cubicBezTo>
                    <a:cubicBezTo>
                      <a:pt x="483" y="530"/>
                      <a:pt x="558" y="680"/>
                      <a:pt x="686" y="771"/>
                    </a:cubicBezTo>
                    <a:cubicBezTo>
                      <a:pt x="685" y="772"/>
                      <a:pt x="684" y="772"/>
                      <a:pt x="683" y="773"/>
                    </a:cubicBezTo>
                    <a:cubicBezTo>
                      <a:pt x="615" y="812"/>
                      <a:pt x="539" y="833"/>
                      <a:pt x="461" y="833"/>
                    </a:cubicBezTo>
                    <a:cubicBezTo>
                      <a:pt x="461" y="833"/>
                      <a:pt x="461" y="833"/>
                      <a:pt x="461" y="8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">
                <a:extLst>
                  <a:ext uri="{FF2B5EF4-FFF2-40B4-BE49-F238E27FC236}">
                    <a16:creationId xmlns:a16="http://schemas.microsoft.com/office/drawing/2014/main" id="{1F37D7C0-2013-D046-92DA-A3BC5E987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9538" y="2559050"/>
                <a:ext cx="1604963" cy="1533525"/>
              </a:xfrm>
              <a:custGeom>
                <a:avLst/>
                <a:gdLst>
                  <a:gd name="T0" fmla="*/ 225 w 421"/>
                  <a:gd name="T1" fmla="*/ 402 h 402"/>
                  <a:gd name="T2" fmla="*/ 0 w 421"/>
                  <a:gd name="T3" fmla="*/ 45 h 402"/>
                  <a:gd name="T4" fmla="*/ 195 w 421"/>
                  <a:gd name="T5" fmla="*/ 0 h 402"/>
                  <a:gd name="T6" fmla="*/ 421 w 421"/>
                  <a:gd name="T7" fmla="*/ 62 h 402"/>
                  <a:gd name="T8" fmla="*/ 286 w 421"/>
                  <a:gd name="T9" fmla="*/ 210 h 402"/>
                  <a:gd name="T10" fmla="*/ 225 w 421"/>
                  <a:gd name="T11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402">
                    <a:moveTo>
                      <a:pt x="225" y="402"/>
                    </a:moveTo>
                    <a:cubicBezTo>
                      <a:pt x="95" y="328"/>
                      <a:pt x="11" y="194"/>
                      <a:pt x="0" y="45"/>
                    </a:cubicBezTo>
                    <a:cubicBezTo>
                      <a:pt x="61" y="16"/>
                      <a:pt x="128" y="0"/>
                      <a:pt x="195" y="0"/>
                    </a:cubicBezTo>
                    <a:cubicBezTo>
                      <a:pt x="275" y="0"/>
                      <a:pt x="352" y="21"/>
                      <a:pt x="421" y="62"/>
                    </a:cubicBezTo>
                    <a:cubicBezTo>
                      <a:pt x="366" y="101"/>
                      <a:pt x="320" y="151"/>
                      <a:pt x="286" y="210"/>
                    </a:cubicBezTo>
                    <a:cubicBezTo>
                      <a:pt x="251" y="270"/>
                      <a:pt x="231" y="334"/>
                      <a:pt x="225" y="4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13A54B39-E98C-6127-DBC2-91918F8AFA24}"/>
                </a:ext>
              </a:extLst>
            </p:cNvPr>
            <p:cNvGrpSpPr/>
            <p:nvPr/>
          </p:nvGrpSpPr>
          <p:grpSpPr>
            <a:xfrm>
              <a:off x="7279325" y="1090667"/>
              <a:ext cx="3390900" cy="3178175"/>
              <a:chOff x="6456363" y="914400"/>
              <a:chExt cx="3390900" cy="3178175"/>
            </a:xfrm>
            <a:solidFill>
              <a:schemeClr val="accent2"/>
            </a:solidFill>
          </p:grpSpPr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973A5D39-2A79-879A-9690-E34CAFFD3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363" y="914400"/>
                <a:ext cx="3390900" cy="1819275"/>
              </a:xfrm>
              <a:custGeom>
                <a:avLst/>
                <a:gdLst>
                  <a:gd name="T0" fmla="*/ 445 w 890"/>
                  <a:gd name="T1" fmla="*/ 477 h 477"/>
                  <a:gd name="T2" fmla="*/ 196 w 890"/>
                  <a:gd name="T3" fmla="*/ 406 h 477"/>
                  <a:gd name="T4" fmla="*/ 0 w 890"/>
                  <a:gd name="T5" fmla="*/ 449 h 477"/>
                  <a:gd name="T6" fmla="*/ 0 w 890"/>
                  <a:gd name="T7" fmla="*/ 445 h 477"/>
                  <a:gd name="T8" fmla="*/ 445 w 890"/>
                  <a:gd name="T9" fmla="*/ 0 h 477"/>
                  <a:gd name="T10" fmla="*/ 890 w 890"/>
                  <a:gd name="T11" fmla="*/ 445 h 477"/>
                  <a:gd name="T12" fmla="*/ 890 w 890"/>
                  <a:gd name="T13" fmla="*/ 449 h 477"/>
                  <a:gd name="T14" fmla="*/ 695 w 890"/>
                  <a:gd name="T15" fmla="*/ 406 h 477"/>
                  <a:gd name="T16" fmla="*/ 445 w 890"/>
                  <a:gd name="T17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0" h="477">
                    <a:moveTo>
                      <a:pt x="445" y="477"/>
                    </a:moveTo>
                    <a:cubicBezTo>
                      <a:pt x="370" y="431"/>
                      <a:pt x="284" y="406"/>
                      <a:pt x="196" y="406"/>
                    </a:cubicBezTo>
                    <a:cubicBezTo>
                      <a:pt x="129" y="406"/>
                      <a:pt x="61" y="421"/>
                      <a:pt x="0" y="449"/>
                    </a:cubicBezTo>
                    <a:cubicBezTo>
                      <a:pt x="0" y="448"/>
                      <a:pt x="0" y="447"/>
                      <a:pt x="0" y="445"/>
                    </a:cubicBezTo>
                    <a:cubicBezTo>
                      <a:pt x="0" y="200"/>
                      <a:pt x="200" y="0"/>
                      <a:pt x="445" y="0"/>
                    </a:cubicBezTo>
                    <a:cubicBezTo>
                      <a:pt x="691" y="0"/>
                      <a:pt x="890" y="200"/>
                      <a:pt x="890" y="445"/>
                    </a:cubicBezTo>
                    <a:cubicBezTo>
                      <a:pt x="890" y="447"/>
                      <a:pt x="890" y="448"/>
                      <a:pt x="890" y="449"/>
                    </a:cubicBezTo>
                    <a:cubicBezTo>
                      <a:pt x="829" y="421"/>
                      <a:pt x="762" y="406"/>
                      <a:pt x="695" y="406"/>
                    </a:cubicBezTo>
                    <a:cubicBezTo>
                      <a:pt x="606" y="406"/>
                      <a:pt x="520" y="431"/>
                      <a:pt x="445" y="4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67BB1868-759F-3D4E-46C7-3F8DC4645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888" y="2559050"/>
                <a:ext cx="1600200" cy="1533525"/>
              </a:xfrm>
              <a:custGeom>
                <a:avLst/>
                <a:gdLst>
                  <a:gd name="T0" fmla="*/ 196 w 420"/>
                  <a:gd name="T1" fmla="*/ 402 h 402"/>
                  <a:gd name="T2" fmla="*/ 135 w 420"/>
                  <a:gd name="T3" fmla="*/ 210 h 402"/>
                  <a:gd name="T4" fmla="*/ 0 w 420"/>
                  <a:gd name="T5" fmla="*/ 62 h 402"/>
                  <a:gd name="T6" fmla="*/ 226 w 420"/>
                  <a:gd name="T7" fmla="*/ 0 h 402"/>
                  <a:gd name="T8" fmla="*/ 420 w 420"/>
                  <a:gd name="T9" fmla="*/ 45 h 402"/>
                  <a:gd name="T10" fmla="*/ 196 w 420"/>
                  <a:gd name="T11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0" h="402">
                    <a:moveTo>
                      <a:pt x="196" y="402"/>
                    </a:moveTo>
                    <a:cubicBezTo>
                      <a:pt x="190" y="334"/>
                      <a:pt x="169" y="270"/>
                      <a:pt x="135" y="210"/>
                    </a:cubicBezTo>
                    <a:cubicBezTo>
                      <a:pt x="101" y="151"/>
                      <a:pt x="55" y="101"/>
                      <a:pt x="0" y="62"/>
                    </a:cubicBezTo>
                    <a:cubicBezTo>
                      <a:pt x="68" y="21"/>
                      <a:pt x="146" y="0"/>
                      <a:pt x="226" y="0"/>
                    </a:cubicBezTo>
                    <a:cubicBezTo>
                      <a:pt x="293" y="0"/>
                      <a:pt x="360" y="16"/>
                      <a:pt x="420" y="45"/>
                    </a:cubicBezTo>
                    <a:cubicBezTo>
                      <a:pt x="410" y="194"/>
                      <a:pt x="325" y="328"/>
                      <a:pt x="196" y="4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19">
              <a:extLst>
                <a:ext uri="{FF2B5EF4-FFF2-40B4-BE49-F238E27FC236}">
                  <a16:creationId xmlns:a16="http://schemas.microsoft.com/office/drawing/2014/main" id="{1729D5FB-36BC-F257-CBA2-6F272F1DB29B}"/>
                </a:ext>
              </a:extLst>
            </p:cNvPr>
            <p:cNvGrpSpPr/>
            <p:nvPr/>
          </p:nvGrpSpPr>
          <p:grpSpPr>
            <a:xfrm>
              <a:off x="8223887" y="2955980"/>
              <a:ext cx="3457576" cy="3178175"/>
              <a:chOff x="7400925" y="2779713"/>
              <a:chExt cx="3457576" cy="3178175"/>
            </a:xfrm>
          </p:grpSpPr>
          <p:sp>
            <p:nvSpPr>
              <p:cNvPr id="72" name="Freeform 10">
                <a:extLst>
                  <a:ext uri="{FF2B5EF4-FFF2-40B4-BE49-F238E27FC236}">
                    <a16:creationId xmlns:a16="http://schemas.microsoft.com/office/drawing/2014/main" id="{45ABA9F6-6221-0F63-03E7-5961882AB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3888" y="2779713"/>
                <a:ext cx="2614613" cy="3178175"/>
              </a:xfrm>
              <a:custGeom>
                <a:avLst/>
                <a:gdLst>
                  <a:gd name="T0" fmla="*/ 225 w 686"/>
                  <a:gd name="T1" fmla="*/ 833 h 833"/>
                  <a:gd name="T2" fmla="*/ 3 w 686"/>
                  <a:gd name="T3" fmla="*/ 773 h 833"/>
                  <a:gd name="T4" fmla="*/ 0 w 686"/>
                  <a:gd name="T5" fmla="*/ 771 h 833"/>
                  <a:gd name="T6" fmla="*/ 198 w 686"/>
                  <a:gd name="T7" fmla="*/ 372 h 833"/>
                  <a:gd name="T8" fmla="*/ 445 w 686"/>
                  <a:gd name="T9" fmla="*/ 0 h 833"/>
                  <a:gd name="T10" fmla="*/ 448 w 686"/>
                  <a:gd name="T11" fmla="*/ 2 h 833"/>
                  <a:gd name="T12" fmla="*/ 655 w 686"/>
                  <a:gd name="T13" fmla="*/ 272 h 833"/>
                  <a:gd name="T14" fmla="*/ 611 w 686"/>
                  <a:gd name="T15" fmla="*/ 610 h 833"/>
                  <a:gd name="T16" fmla="*/ 225 w 686"/>
                  <a:gd name="T17" fmla="*/ 833 h 833"/>
                  <a:gd name="T18" fmla="*/ 225 w 686"/>
                  <a:gd name="T19" fmla="*/ 833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6" h="833">
                    <a:moveTo>
                      <a:pt x="225" y="833"/>
                    </a:moveTo>
                    <a:cubicBezTo>
                      <a:pt x="147" y="833"/>
                      <a:pt x="70" y="812"/>
                      <a:pt x="3" y="773"/>
                    </a:cubicBezTo>
                    <a:cubicBezTo>
                      <a:pt x="2" y="772"/>
                      <a:pt x="1" y="772"/>
                      <a:pt x="0" y="771"/>
                    </a:cubicBezTo>
                    <a:cubicBezTo>
                      <a:pt x="128" y="680"/>
                      <a:pt x="203" y="530"/>
                      <a:pt x="198" y="372"/>
                    </a:cubicBezTo>
                    <a:cubicBezTo>
                      <a:pt x="337" y="297"/>
                      <a:pt x="430" y="157"/>
                      <a:pt x="445" y="0"/>
                    </a:cubicBezTo>
                    <a:cubicBezTo>
                      <a:pt x="446" y="1"/>
                      <a:pt x="447" y="1"/>
                      <a:pt x="448" y="2"/>
                    </a:cubicBezTo>
                    <a:cubicBezTo>
                      <a:pt x="551" y="61"/>
                      <a:pt x="624" y="157"/>
                      <a:pt x="655" y="272"/>
                    </a:cubicBezTo>
                    <a:cubicBezTo>
                      <a:pt x="686" y="387"/>
                      <a:pt x="670" y="507"/>
                      <a:pt x="611" y="610"/>
                    </a:cubicBezTo>
                    <a:cubicBezTo>
                      <a:pt x="531" y="747"/>
                      <a:pt x="383" y="833"/>
                      <a:pt x="225" y="833"/>
                    </a:cubicBezTo>
                    <a:cubicBezTo>
                      <a:pt x="225" y="833"/>
                      <a:pt x="225" y="833"/>
                      <a:pt x="225" y="83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1">
                <a:extLst>
                  <a:ext uri="{FF2B5EF4-FFF2-40B4-BE49-F238E27FC236}">
                    <a16:creationId xmlns:a16="http://schemas.microsoft.com/office/drawing/2014/main" id="{BDD55E52-6F02-4640-30F4-8948DCDB7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0925" y="4244975"/>
                <a:ext cx="1504950" cy="1422400"/>
              </a:xfrm>
              <a:custGeom>
                <a:avLst/>
                <a:gdLst>
                  <a:gd name="T0" fmla="*/ 197 w 395"/>
                  <a:gd name="T1" fmla="*/ 373 h 373"/>
                  <a:gd name="T2" fmla="*/ 1 w 395"/>
                  <a:gd name="T3" fmla="*/ 0 h 373"/>
                  <a:gd name="T4" fmla="*/ 197 w 395"/>
                  <a:gd name="T5" fmla="*/ 43 h 373"/>
                  <a:gd name="T6" fmla="*/ 394 w 395"/>
                  <a:gd name="T7" fmla="*/ 0 h 373"/>
                  <a:gd name="T8" fmla="*/ 197 w 395"/>
                  <a:gd name="T9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5" h="373">
                    <a:moveTo>
                      <a:pt x="197" y="373"/>
                    </a:moveTo>
                    <a:cubicBezTo>
                      <a:pt x="74" y="289"/>
                      <a:pt x="0" y="149"/>
                      <a:pt x="1" y="0"/>
                    </a:cubicBezTo>
                    <a:cubicBezTo>
                      <a:pt x="63" y="29"/>
                      <a:pt x="129" y="43"/>
                      <a:pt x="197" y="43"/>
                    </a:cubicBezTo>
                    <a:cubicBezTo>
                      <a:pt x="266" y="43"/>
                      <a:pt x="332" y="29"/>
                      <a:pt x="394" y="0"/>
                    </a:cubicBezTo>
                    <a:cubicBezTo>
                      <a:pt x="395" y="149"/>
                      <a:pt x="321" y="289"/>
                      <a:pt x="197" y="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B9F4A3D2-5727-04A5-1B19-C8E8E8C29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6200" y="3029134"/>
              <a:ext cx="811213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 panose="020B0606030504020204" pitchFamily="34" charset="0"/>
                </a:rPr>
                <a:t>01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6D83EE83-9AE1-F536-5D25-BE1F24408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7412" y="3029134"/>
              <a:ext cx="811213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 panose="020B0606030504020204" pitchFamily="34" charset="0"/>
                </a:rPr>
                <a:t>02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9FA62E74-0E92-7B4C-4EE1-73AA9EC54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725" y="4796022"/>
              <a:ext cx="83502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Open Sans" panose="020B0606030504020204" pitchFamily="34" charset="0"/>
                </a:rPr>
                <a:t>03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9" name="Google Shape;1685;p5">
              <a:extLst>
                <a:ext uri="{FF2B5EF4-FFF2-40B4-BE49-F238E27FC236}">
                  <a16:creationId xmlns:a16="http://schemas.microsoft.com/office/drawing/2014/main" id="{DCE3D2CF-E30F-0049-E8B3-2F07C2C18BC2}"/>
                </a:ext>
              </a:extLst>
            </p:cNvPr>
            <p:cNvGrpSpPr/>
            <p:nvPr/>
          </p:nvGrpSpPr>
          <p:grpSpPr>
            <a:xfrm>
              <a:off x="10206675" y="4560129"/>
              <a:ext cx="853281" cy="734385"/>
              <a:chOff x="7663609" y="4713436"/>
              <a:chExt cx="805100" cy="693410"/>
            </a:xfrm>
            <a:solidFill>
              <a:schemeClr val="bg1"/>
            </a:solidFill>
          </p:grpSpPr>
          <p:sp>
            <p:nvSpPr>
              <p:cNvPr id="56" name="Google Shape;1686;p5">
                <a:extLst>
                  <a:ext uri="{FF2B5EF4-FFF2-40B4-BE49-F238E27FC236}">
                    <a16:creationId xmlns:a16="http://schemas.microsoft.com/office/drawing/2014/main" id="{6B926D56-C0C4-CDE0-1891-7E9F06C4DFF7}"/>
                  </a:ext>
                </a:extLst>
              </p:cNvPr>
              <p:cNvSpPr/>
              <p:nvPr/>
            </p:nvSpPr>
            <p:spPr>
              <a:xfrm>
                <a:off x="7663609" y="4899587"/>
                <a:ext cx="805100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805100" h="27922" extrusionOk="0">
                    <a:moveTo>
                      <a:pt x="791139" y="27922"/>
                    </a:moveTo>
                    <a:lnTo>
                      <a:pt x="13961" y="27922"/>
                    </a:lnTo>
                    <a:cubicBezTo>
                      <a:pt x="6981" y="27922"/>
                      <a:pt x="0" y="20942"/>
                      <a:pt x="0" y="13961"/>
                    </a:cubicBezTo>
                    <a:cubicBezTo>
                      <a:pt x="0" y="6981"/>
                      <a:pt x="6981" y="0"/>
                      <a:pt x="13961" y="0"/>
                    </a:cubicBezTo>
                    <a:lnTo>
                      <a:pt x="791139" y="0"/>
                    </a:lnTo>
                    <a:cubicBezTo>
                      <a:pt x="798120" y="0"/>
                      <a:pt x="805100" y="6981"/>
                      <a:pt x="805100" y="13961"/>
                    </a:cubicBezTo>
                    <a:cubicBezTo>
                      <a:pt x="805100" y="20942"/>
                      <a:pt x="798120" y="27922"/>
                      <a:pt x="791139" y="279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687;p5">
                <a:extLst>
                  <a:ext uri="{FF2B5EF4-FFF2-40B4-BE49-F238E27FC236}">
                    <a16:creationId xmlns:a16="http://schemas.microsoft.com/office/drawing/2014/main" id="{20E0F914-F6B9-6EB1-A979-C0636A8FBE21}"/>
                  </a:ext>
                </a:extLst>
              </p:cNvPr>
              <p:cNvSpPr/>
              <p:nvPr/>
            </p:nvSpPr>
            <p:spPr>
              <a:xfrm>
                <a:off x="7749704" y="4713436"/>
                <a:ext cx="202438" cy="127978"/>
              </a:xfrm>
              <a:custGeom>
                <a:avLst/>
                <a:gdLst/>
                <a:ahLst/>
                <a:cxnLst/>
                <a:rect l="l" t="t" r="r" b="b"/>
                <a:pathLst>
                  <a:path w="202438" h="127978" extrusionOk="0">
                    <a:moveTo>
                      <a:pt x="146593" y="127978"/>
                    </a:moveTo>
                    <a:lnTo>
                      <a:pt x="55845" y="127978"/>
                    </a:lnTo>
                    <a:cubicBezTo>
                      <a:pt x="25596" y="127978"/>
                      <a:pt x="0" y="102383"/>
                      <a:pt x="0" y="72133"/>
                    </a:cubicBezTo>
                    <a:lnTo>
                      <a:pt x="0" y="55845"/>
                    </a:lnTo>
                    <a:cubicBezTo>
                      <a:pt x="0" y="25596"/>
                      <a:pt x="25596" y="0"/>
                      <a:pt x="55845" y="0"/>
                    </a:cubicBezTo>
                    <a:lnTo>
                      <a:pt x="146593" y="0"/>
                    </a:lnTo>
                    <a:cubicBezTo>
                      <a:pt x="176843" y="0"/>
                      <a:pt x="202438" y="25596"/>
                      <a:pt x="202438" y="55845"/>
                    </a:cubicBezTo>
                    <a:lnTo>
                      <a:pt x="202438" y="72133"/>
                    </a:lnTo>
                    <a:cubicBezTo>
                      <a:pt x="202438" y="104710"/>
                      <a:pt x="176843" y="127978"/>
                      <a:pt x="146593" y="127978"/>
                    </a:cubicBezTo>
                    <a:close/>
                    <a:moveTo>
                      <a:pt x="55845" y="30250"/>
                    </a:moveTo>
                    <a:cubicBezTo>
                      <a:pt x="39557" y="30250"/>
                      <a:pt x="27922" y="41884"/>
                      <a:pt x="27922" y="58172"/>
                    </a:cubicBezTo>
                    <a:lnTo>
                      <a:pt x="27922" y="74460"/>
                    </a:lnTo>
                    <a:cubicBezTo>
                      <a:pt x="27922" y="90749"/>
                      <a:pt x="39557" y="102383"/>
                      <a:pt x="55845" y="102383"/>
                    </a:cubicBezTo>
                    <a:lnTo>
                      <a:pt x="146593" y="102383"/>
                    </a:lnTo>
                    <a:cubicBezTo>
                      <a:pt x="162882" y="102383"/>
                      <a:pt x="174516" y="90749"/>
                      <a:pt x="174516" y="74460"/>
                    </a:cubicBezTo>
                    <a:lnTo>
                      <a:pt x="174516" y="58172"/>
                    </a:lnTo>
                    <a:cubicBezTo>
                      <a:pt x="174516" y="41884"/>
                      <a:pt x="162882" y="30250"/>
                      <a:pt x="146593" y="30250"/>
                    </a:cubicBezTo>
                    <a:lnTo>
                      <a:pt x="55845" y="30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688;p5">
                <a:extLst>
                  <a:ext uri="{FF2B5EF4-FFF2-40B4-BE49-F238E27FC236}">
                    <a16:creationId xmlns:a16="http://schemas.microsoft.com/office/drawing/2014/main" id="{84EE0E37-CBA7-0394-9F9F-D97C4F5A8519}"/>
                  </a:ext>
                </a:extLst>
              </p:cNvPr>
              <p:cNvSpPr/>
              <p:nvPr/>
            </p:nvSpPr>
            <p:spPr>
              <a:xfrm>
                <a:off x="8180177" y="4713436"/>
                <a:ext cx="202438" cy="127978"/>
              </a:xfrm>
              <a:custGeom>
                <a:avLst/>
                <a:gdLst/>
                <a:ahLst/>
                <a:cxnLst/>
                <a:rect l="l" t="t" r="r" b="b"/>
                <a:pathLst>
                  <a:path w="202438" h="127978" extrusionOk="0">
                    <a:moveTo>
                      <a:pt x="146593" y="127978"/>
                    </a:moveTo>
                    <a:lnTo>
                      <a:pt x="55845" y="127978"/>
                    </a:lnTo>
                    <a:cubicBezTo>
                      <a:pt x="25596" y="127978"/>
                      <a:pt x="0" y="102383"/>
                      <a:pt x="0" y="72133"/>
                    </a:cubicBezTo>
                    <a:lnTo>
                      <a:pt x="0" y="55845"/>
                    </a:lnTo>
                    <a:cubicBezTo>
                      <a:pt x="0" y="25596"/>
                      <a:pt x="25596" y="0"/>
                      <a:pt x="55845" y="0"/>
                    </a:cubicBezTo>
                    <a:lnTo>
                      <a:pt x="146593" y="0"/>
                    </a:lnTo>
                    <a:cubicBezTo>
                      <a:pt x="176843" y="0"/>
                      <a:pt x="202438" y="25596"/>
                      <a:pt x="202438" y="55845"/>
                    </a:cubicBezTo>
                    <a:lnTo>
                      <a:pt x="202438" y="72133"/>
                    </a:lnTo>
                    <a:cubicBezTo>
                      <a:pt x="202438" y="104710"/>
                      <a:pt x="176843" y="127978"/>
                      <a:pt x="146593" y="127978"/>
                    </a:cubicBezTo>
                    <a:close/>
                    <a:moveTo>
                      <a:pt x="55845" y="30250"/>
                    </a:moveTo>
                    <a:cubicBezTo>
                      <a:pt x="39557" y="30250"/>
                      <a:pt x="27922" y="41884"/>
                      <a:pt x="27922" y="58172"/>
                    </a:cubicBezTo>
                    <a:lnTo>
                      <a:pt x="27922" y="74460"/>
                    </a:lnTo>
                    <a:cubicBezTo>
                      <a:pt x="27922" y="90749"/>
                      <a:pt x="39557" y="102383"/>
                      <a:pt x="55845" y="102383"/>
                    </a:cubicBezTo>
                    <a:lnTo>
                      <a:pt x="146593" y="102383"/>
                    </a:lnTo>
                    <a:cubicBezTo>
                      <a:pt x="162882" y="102383"/>
                      <a:pt x="174516" y="90749"/>
                      <a:pt x="174516" y="74460"/>
                    </a:cubicBezTo>
                    <a:lnTo>
                      <a:pt x="174516" y="58172"/>
                    </a:lnTo>
                    <a:cubicBezTo>
                      <a:pt x="174516" y="41884"/>
                      <a:pt x="162882" y="30250"/>
                      <a:pt x="146593" y="30250"/>
                    </a:cubicBezTo>
                    <a:lnTo>
                      <a:pt x="55845" y="30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689;p5">
                <a:extLst>
                  <a:ext uri="{FF2B5EF4-FFF2-40B4-BE49-F238E27FC236}">
                    <a16:creationId xmlns:a16="http://schemas.microsoft.com/office/drawing/2014/main" id="{D6C9D681-B096-90C4-487D-906FA010AF1C}"/>
                  </a:ext>
                </a:extLst>
              </p:cNvPr>
              <p:cNvSpPr/>
              <p:nvPr/>
            </p:nvSpPr>
            <p:spPr>
              <a:xfrm>
                <a:off x="7663609" y="4771608"/>
                <a:ext cx="802950" cy="635238"/>
              </a:xfrm>
              <a:custGeom>
                <a:avLst/>
                <a:gdLst/>
                <a:ahLst/>
                <a:cxnLst/>
                <a:rect l="l" t="t" r="r" b="b"/>
                <a:pathLst>
                  <a:path w="802950" h="635238" extrusionOk="0">
                    <a:moveTo>
                      <a:pt x="756236" y="635238"/>
                    </a:moveTo>
                    <a:lnTo>
                      <a:pt x="48865" y="635238"/>
                    </a:lnTo>
                    <a:cubicBezTo>
                      <a:pt x="23269" y="635238"/>
                      <a:pt x="0" y="614296"/>
                      <a:pt x="0" y="586374"/>
                    </a:cubicBezTo>
                    <a:lnTo>
                      <a:pt x="0" y="48865"/>
                    </a:lnTo>
                    <a:cubicBezTo>
                      <a:pt x="0" y="23269"/>
                      <a:pt x="20942" y="0"/>
                      <a:pt x="48865" y="0"/>
                    </a:cubicBezTo>
                    <a:lnTo>
                      <a:pt x="100056" y="0"/>
                    </a:lnTo>
                    <a:cubicBezTo>
                      <a:pt x="107037" y="0"/>
                      <a:pt x="114017" y="6981"/>
                      <a:pt x="114017" y="13961"/>
                    </a:cubicBezTo>
                    <a:cubicBezTo>
                      <a:pt x="114017" y="30250"/>
                      <a:pt x="125651" y="41884"/>
                      <a:pt x="141940" y="41884"/>
                    </a:cubicBezTo>
                    <a:lnTo>
                      <a:pt x="232688" y="41884"/>
                    </a:lnTo>
                    <a:cubicBezTo>
                      <a:pt x="248976" y="41884"/>
                      <a:pt x="260611" y="30250"/>
                      <a:pt x="260611" y="13961"/>
                    </a:cubicBezTo>
                    <a:cubicBezTo>
                      <a:pt x="260611" y="6981"/>
                      <a:pt x="267591" y="0"/>
                      <a:pt x="274572" y="0"/>
                    </a:cubicBezTo>
                    <a:lnTo>
                      <a:pt x="528202" y="0"/>
                    </a:lnTo>
                    <a:cubicBezTo>
                      <a:pt x="535182" y="0"/>
                      <a:pt x="542163" y="6981"/>
                      <a:pt x="542163" y="13961"/>
                    </a:cubicBezTo>
                    <a:cubicBezTo>
                      <a:pt x="542163" y="30250"/>
                      <a:pt x="553798" y="41884"/>
                      <a:pt x="570085" y="41884"/>
                    </a:cubicBezTo>
                    <a:lnTo>
                      <a:pt x="660834" y="41884"/>
                    </a:lnTo>
                    <a:cubicBezTo>
                      <a:pt x="677122" y="41884"/>
                      <a:pt x="688756" y="30250"/>
                      <a:pt x="688756" y="13961"/>
                    </a:cubicBezTo>
                    <a:cubicBezTo>
                      <a:pt x="688756" y="6981"/>
                      <a:pt x="695737" y="0"/>
                      <a:pt x="702718" y="0"/>
                    </a:cubicBezTo>
                    <a:lnTo>
                      <a:pt x="753909" y="0"/>
                    </a:lnTo>
                    <a:cubicBezTo>
                      <a:pt x="779505" y="0"/>
                      <a:pt x="802773" y="20942"/>
                      <a:pt x="802773" y="48865"/>
                    </a:cubicBezTo>
                    <a:lnTo>
                      <a:pt x="802773" y="586374"/>
                    </a:lnTo>
                    <a:cubicBezTo>
                      <a:pt x="805100" y="611969"/>
                      <a:pt x="784159" y="635238"/>
                      <a:pt x="756236" y="635238"/>
                    </a:cubicBezTo>
                    <a:close/>
                    <a:moveTo>
                      <a:pt x="48865" y="27922"/>
                    </a:moveTo>
                    <a:cubicBezTo>
                      <a:pt x="37230" y="27922"/>
                      <a:pt x="27923" y="37230"/>
                      <a:pt x="27923" y="48865"/>
                    </a:cubicBezTo>
                    <a:lnTo>
                      <a:pt x="27923" y="586374"/>
                    </a:lnTo>
                    <a:cubicBezTo>
                      <a:pt x="27923" y="598008"/>
                      <a:pt x="37230" y="607316"/>
                      <a:pt x="48865" y="607316"/>
                    </a:cubicBezTo>
                    <a:lnTo>
                      <a:pt x="756236" y="607316"/>
                    </a:lnTo>
                    <a:cubicBezTo>
                      <a:pt x="767870" y="607316"/>
                      <a:pt x="777178" y="598008"/>
                      <a:pt x="777178" y="586374"/>
                    </a:cubicBezTo>
                    <a:lnTo>
                      <a:pt x="777178" y="48865"/>
                    </a:lnTo>
                    <a:cubicBezTo>
                      <a:pt x="777178" y="37230"/>
                      <a:pt x="767870" y="27922"/>
                      <a:pt x="756236" y="27922"/>
                    </a:cubicBezTo>
                    <a:lnTo>
                      <a:pt x="716679" y="27922"/>
                    </a:lnTo>
                    <a:cubicBezTo>
                      <a:pt x="709698" y="51191"/>
                      <a:pt x="688756" y="69806"/>
                      <a:pt x="663161" y="69806"/>
                    </a:cubicBezTo>
                    <a:lnTo>
                      <a:pt x="572412" y="69806"/>
                    </a:lnTo>
                    <a:cubicBezTo>
                      <a:pt x="546817" y="69806"/>
                      <a:pt x="523548" y="51191"/>
                      <a:pt x="518895" y="27922"/>
                    </a:cubicBezTo>
                    <a:lnTo>
                      <a:pt x="290860" y="27922"/>
                    </a:lnTo>
                    <a:cubicBezTo>
                      <a:pt x="283880" y="51191"/>
                      <a:pt x="262938" y="69806"/>
                      <a:pt x="237342" y="69806"/>
                    </a:cubicBezTo>
                    <a:lnTo>
                      <a:pt x="141940" y="69806"/>
                    </a:lnTo>
                    <a:cubicBezTo>
                      <a:pt x="116344" y="69806"/>
                      <a:pt x="93075" y="51191"/>
                      <a:pt x="88422" y="27922"/>
                    </a:cubicBezTo>
                    <a:lnTo>
                      <a:pt x="48865" y="2792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690;p5">
                <a:extLst>
                  <a:ext uri="{FF2B5EF4-FFF2-40B4-BE49-F238E27FC236}">
                    <a16:creationId xmlns:a16="http://schemas.microsoft.com/office/drawing/2014/main" id="{C4DA1064-BD26-3BF0-A236-EE63DA411A7B}"/>
                  </a:ext>
                </a:extLst>
              </p:cNvPr>
              <p:cNvSpPr/>
              <p:nvPr/>
            </p:nvSpPr>
            <p:spPr>
              <a:xfrm>
                <a:off x="7759011" y="4964739"/>
                <a:ext cx="112140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2140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4017" y="107037"/>
                      <a:pt x="107037" y="111690"/>
                      <a:pt x="97729" y="111690"/>
                    </a:cubicBezTo>
                    <a:close/>
                    <a:moveTo>
                      <a:pt x="27923" y="83768"/>
                    </a:moveTo>
                    <a:lnTo>
                      <a:pt x="83768" y="83768"/>
                    </a:lnTo>
                    <a:lnTo>
                      <a:pt x="83768" y="27922"/>
                    </a:lnTo>
                    <a:lnTo>
                      <a:pt x="27923" y="27922"/>
                    </a:lnTo>
                    <a:lnTo>
                      <a:pt x="27923" y="837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691;p5">
                <a:extLst>
                  <a:ext uri="{FF2B5EF4-FFF2-40B4-BE49-F238E27FC236}">
                    <a16:creationId xmlns:a16="http://schemas.microsoft.com/office/drawing/2014/main" id="{8279E633-D541-95EB-AF8C-A6D3A0E77F62}"/>
                  </a:ext>
                </a:extLst>
              </p:cNvPr>
              <p:cNvSpPr/>
              <p:nvPr/>
            </p:nvSpPr>
            <p:spPr>
              <a:xfrm>
                <a:off x="7926547" y="4964739"/>
                <a:ext cx="111689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89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1690" y="107037"/>
                      <a:pt x="104710" y="111690"/>
                      <a:pt x="97729" y="111690"/>
                    </a:cubicBezTo>
                    <a:close/>
                    <a:moveTo>
                      <a:pt x="27922" y="83768"/>
                    </a:moveTo>
                    <a:lnTo>
                      <a:pt x="83767" y="83768"/>
                    </a:lnTo>
                    <a:lnTo>
                      <a:pt x="83767" y="27922"/>
                    </a:lnTo>
                    <a:lnTo>
                      <a:pt x="27922" y="27922"/>
                    </a:lnTo>
                    <a:lnTo>
                      <a:pt x="27922" y="837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692;p5">
                <a:extLst>
                  <a:ext uri="{FF2B5EF4-FFF2-40B4-BE49-F238E27FC236}">
                    <a16:creationId xmlns:a16="http://schemas.microsoft.com/office/drawing/2014/main" id="{71CA08B3-A4AB-9DC6-63CA-34929328343F}"/>
                  </a:ext>
                </a:extLst>
              </p:cNvPr>
              <p:cNvSpPr/>
              <p:nvPr/>
            </p:nvSpPr>
            <p:spPr>
              <a:xfrm>
                <a:off x="8094082" y="4964739"/>
                <a:ext cx="111690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90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1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1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1" y="6981"/>
                      <a:pt x="111691" y="13961"/>
                    </a:cubicBezTo>
                    <a:lnTo>
                      <a:pt x="111691" y="97729"/>
                    </a:lnTo>
                    <a:cubicBezTo>
                      <a:pt x="111691" y="107037"/>
                      <a:pt x="104710" y="111690"/>
                      <a:pt x="97729" y="111690"/>
                    </a:cubicBezTo>
                    <a:close/>
                    <a:moveTo>
                      <a:pt x="27923" y="83768"/>
                    </a:moveTo>
                    <a:lnTo>
                      <a:pt x="83768" y="83768"/>
                    </a:lnTo>
                    <a:lnTo>
                      <a:pt x="83768" y="27922"/>
                    </a:lnTo>
                    <a:lnTo>
                      <a:pt x="27923" y="27922"/>
                    </a:lnTo>
                    <a:lnTo>
                      <a:pt x="27923" y="837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693;p5">
                <a:extLst>
                  <a:ext uri="{FF2B5EF4-FFF2-40B4-BE49-F238E27FC236}">
                    <a16:creationId xmlns:a16="http://schemas.microsoft.com/office/drawing/2014/main" id="{466A74A7-5394-FDDB-70EA-46FF98296CAF}"/>
                  </a:ext>
                </a:extLst>
              </p:cNvPr>
              <p:cNvSpPr/>
              <p:nvPr/>
            </p:nvSpPr>
            <p:spPr>
              <a:xfrm>
                <a:off x="8261617" y="4964739"/>
                <a:ext cx="111689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89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1690" y="107037"/>
                      <a:pt x="104710" y="111690"/>
                      <a:pt x="97729" y="111690"/>
                    </a:cubicBezTo>
                    <a:close/>
                    <a:moveTo>
                      <a:pt x="25596" y="83768"/>
                    </a:moveTo>
                    <a:lnTo>
                      <a:pt x="81441" y="83768"/>
                    </a:lnTo>
                    <a:lnTo>
                      <a:pt x="81441" y="27922"/>
                    </a:lnTo>
                    <a:lnTo>
                      <a:pt x="25596" y="27922"/>
                    </a:lnTo>
                    <a:lnTo>
                      <a:pt x="25596" y="837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694;p5">
                <a:extLst>
                  <a:ext uri="{FF2B5EF4-FFF2-40B4-BE49-F238E27FC236}">
                    <a16:creationId xmlns:a16="http://schemas.microsoft.com/office/drawing/2014/main" id="{8126A8EA-1C8E-CF9A-DBEC-A938268A2DCF}"/>
                  </a:ext>
                </a:extLst>
              </p:cNvPr>
              <p:cNvSpPr/>
              <p:nvPr/>
            </p:nvSpPr>
            <p:spPr>
              <a:xfrm>
                <a:off x="7759011" y="5102025"/>
                <a:ext cx="112140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2140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4017" y="104710"/>
                      <a:pt x="107037" y="111690"/>
                      <a:pt x="97729" y="111690"/>
                    </a:cubicBezTo>
                    <a:close/>
                    <a:moveTo>
                      <a:pt x="27923" y="81441"/>
                    </a:moveTo>
                    <a:lnTo>
                      <a:pt x="83768" y="81441"/>
                    </a:lnTo>
                    <a:lnTo>
                      <a:pt x="83768" y="25596"/>
                    </a:lnTo>
                    <a:lnTo>
                      <a:pt x="27923" y="25596"/>
                    </a:lnTo>
                    <a:lnTo>
                      <a:pt x="27923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1695;p5">
                <a:extLst>
                  <a:ext uri="{FF2B5EF4-FFF2-40B4-BE49-F238E27FC236}">
                    <a16:creationId xmlns:a16="http://schemas.microsoft.com/office/drawing/2014/main" id="{A618BE90-E848-2467-213B-BA1BBB78F4F2}"/>
                  </a:ext>
                </a:extLst>
              </p:cNvPr>
              <p:cNvSpPr/>
              <p:nvPr/>
            </p:nvSpPr>
            <p:spPr>
              <a:xfrm>
                <a:off x="7926547" y="5102025"/>
                <a:ext cx="111689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89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1690" y="104710"/>
                      <a:pt x="104710" y="111690"/>
                      <a:pt x="97729" y="111690"/>
                    </a:cubicBezTo>
                    <a:close/>
                    <a:moveTo>
                      <a:pt x="27922" y="81441"/>
                    </a:moveTo>
                    <a:lnTo>
                      <a:pt x="83767" y="81441"/>
                    </a:lnTo>
                    <a:lnTo>
                      <a:pt x="83767" y="25596"/>
                    </a:lnTo>
                    <a:lnTo>
                      <a:pt x="27922" y="25596"/>
                    </a:lnTo>
                    <a:lnTo>
                      <a:pt x="27922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1696;p5">
                <a:extLst>
                  <a:ext uri="{FF2B5EF4-FFF2-40B4-BE49-F238E27FC236}">
                    <a16:creationId xmlns:a16="http://schemas.microsoft.com/office/drawing/2014/main" id="{CD3A0020-14F5-2D12-56B8-B7F81B09428C}"/>
                  </a:ext>
                </a:extLst>
              </p:cNvPr>
              <p:cNvSpPr/>
              <p:nvPr/>
            </p:nvSpPr>
            <p:spPr>
              <a:xfrm>
                <a:off x="8094082" y="5102025"/>
                <a:ext cx="111690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90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1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1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1" y="6981"/>
                      <a:pt x="111691" y="13961"/>
                    </a:cubicBezTo>
                    <a:lnTo>
                      <a:pt x="111691" y="97729"/>
                    </a:lnTo>
                    <a:cubicBezTo>
                      <a:pt x="111691" y="104710"/>
                      <a:pt x="104710" y="111690"/>
                      <a:pt x="97729" y="111690"/>
                    </a:cubicBezTo>
                    <a:close/>
                    <a:moveTo>
                      <a:pt x="27923" y="81441"/>
                    </a:moveTo>
                    <a:lnTo>
                      <a:pt x="83768" y="81441"/>
                    </a:lnTo>
                    <a:lnTo>
                      <a:pt x="83768" y="25596"/>
                    </a:lnTo>
                    <a:lnTo>
                      <a:pt x="27923" y="25596"/>
                    </a:lnTo>
                    <a:lnTo>
                      <a:pt x="27923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1697;p5">
                <a:extLst>
                  <a:ext uri="{FF2B5EF4-FFF2-40B4-BE49-F238E27FC236}">
                    <a16:creationId xmlns:a16="http://schemas.microsoft.com/office/drawing/2014/main" id="{695223B8-0AED-942B-0405-839EAC6841A8}"/>
                  </a:ext>
                </a:extLst>
              </p:cNvPr>
              <p:cNvSpPr/>
              <p:nvPr/>
            </p:nvSpPr>
            <p:spPr>
              <a:xfrm>
                <a:off x="8261617" y="5102025"/>
                <a:ext cx="111689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89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1690" y="104710"/>
                      <a:pt x="104710" y="111690"/>
                      <a:pt x="97729" y="111690"/>
                    </a:cubicBezTo>
                    <a:close/>
                    <a:moveTo>
                      <a:pt x="25596" y="81441"/>
                    </a:moveTo>
                    <a:lnTo>
                      <a:pt x="81441" y="81441"/>
                    </a:lnTo>
                    <a:lnTo>
                      <a:pt x="81441" y="25596"/>
                    </a:lnTo>
                    <a:lnTo>
                      <a:pt x="25596" y="25596"/>
                    </a:lnTo>
                    <a:lnTo>
                      <a:pt x="25596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1698;p5">
                <a:extLst>
                  <a:ext uri="{FF2B5EF4-FFF2-40B4-BE49-F238E27FC236}">
                    <a16:creationId xmlns:a16="http://schemas.microsoft.com/office/drawing/2014/main" id="{55E806CA-9115-8E4B-5118-347E36C7F94D}"/>
                  </a:ext>
                </a:extLst>
              </p:cNvPr>
              <p:cNvSpPr/>
              <p:nvPr/>
            </p:nvSpPr>
            <p:spPr>
              <a:xfrm>
                <a:off x="7759011" y="5236984"/>
                <a:ext cx="112140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2140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4017" y="104710"/>
                      <a:pt x="107037" y="111690"/>
                      <a:pt x="97729" y="111690"/>
                    </a:cubicBezTo>
                    <a:close/>
                    <a:moveTo>
                      <a:pt x="27923" y="81441"/>
                    </a:moveTo>
                    <a:lnTo>
                      <a:pt x="83768" y="81441"/>
                    </a:lnTo>
                    <a:lnTo>
                      <a:pt x="83768" y="25596"/>
                    </a:lnTo>
                    <a:lnTo>
                      <a:pt x="27923" y="25596"/>
                    </a:lnTo>
                    <a:lnTo>
                      <a:pt x="27923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1699;p5">
                <a:extLst>
                  <a:ext uri="{FF2B5EF4-FFF2-40B4-BE49-F238E27FC236}">
                    <a16:creationId xmlns:a16="http://schemas.microsoft.com/office/drawing/2014/main" id="{F5025483-7ED5-F995-8E5C-BBC3FD785379}"/>
                  </a:ext>
                </a:extLst>
              </p:cNvPr>
              <p:cNvSpPr/>
              <p:nvPr/>
            </p:nvSpPr>
            <p:spPr>
              <a:xfrm>
                <a:off x="7926547" y="5236984"/>
                <a:ext cx="111689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89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1690" y="104710"/>
                      <a:pt x="104710" y="111690"/>
                      <a:pt x="97729" y="111690"/>
                    </a:cubicBezTo>
                    <a:close/>
                    <a:moveTo>
                      <a:pt x="27922" y="81441"/>
                    </a:moveTo>
                    <a:lnTo>
                      <a:pt x="83767" y="81441"/>
                    </a:lnTo>
                    <a:lnTo>
                      <a:pt x="83767" y="25596"/>
                    </a:lnTo>
                    <a:lnTo>
                      <a:pt x="27922" y="25596"/>
                    </a:lnTo>
                    <a:lnTo>
                      <a:pt x="27922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1700;p5">
                <a:extLst>
                  <a:ext uri="{FF2B5EF4-FFF2-40B4-BE49-F238E27FC236}">
                    <a16:creationId xmlns:a16="http://schemas.microsoft.com/office/drawing/2014/main" id="{A8238CBC-E9C2-30E0-CF94-4866781904D0}"/>
                  </a:ext>
                </a:extLst>
              </p:cNvPr>
              <p:cNvSpPr/>
              <p:nvPr/>
            </p:nvSpPr>
            <p:spPr>
              <a:xfrm>
                <a:off x="8094082" y="5236984"/>
                <a:ext cx="111690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90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1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1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1" y="6981"/>
                      <a:pt x="111691" y="13961"/>
                    </a:cubicBezTo>
                    <a:lnTo>
                      <a:pt x="111691" y="97729"/>
                    </a:lnTo>
                    <a:cubicBezTo>
                      <a:pt x="111691" y="104710"/>
                      <a:pt x="104710" y="111690"/>
                      <a:pt x="97729" y="111690"/>
                    </a:cubicBezTo>
                    <a:close/>
                    <a:moveTo>
                      <a:pt x="27923" y="81441"/>
                    </a:moveTo>
                    <a:lnTo>
                      <a:pt x="83768" y="81441"/>
                    </a:lnTo>
                    <a:lnTo>
                      <a:pt x="83768" y="25596"/>
                    </a:lnTo>
                    <a:lnTo>
                      <a:pt x="27923" y="25596"/>
                    </a:lnTo>
                    <a:lnTo>
                      <a:pt x="27923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1701;p5">
                <a:extLst>
                  <a:ext uri="{FF2B5EF4-FFF2-40B4-BE49-F238E27FC236}">
                    <a16:creationId xmlns:a16="http://schemas.microsoft.com/office/drawing/2014/main" id="{598155D9-42B0-8E74-5ED4-A5B2FC424B02}"/>
                  </a:ext>
                </a:extLst>
              </p:cNvPr>
              <p:cNvSpPr/>
              <p:nvPr/>
            </p:nvSpPr>
            <p:spPr>
              <a:xfrm>
                <a:off x="8261617" y="5236984"/>
                <a:ext cx="111689" cy="111690"/>
              </a:xfrm>
              <a:custGeom>
                <a:avLst/>
                <a:gdLst/>
                <a:ahLst/>
                <a:cxnLst/>
                <a:rect l="l" t="t" r="r" b="b"/>
                <a:pathLst>
                  <a:path w="111689" h="111690" extrusionOk="0">
                    <a:moveTo>
                      <a:pt x="97729" y="111690"/>
                    </a:moveTo>
                    <a:lnTo>
                      <a:pt x="13961" y="111690"/>
                    </a:lnTo>
                    <a:cubicBezTo>
                      <a:pt x="6980" y="111690"/>
                      <a:pt x="0" y="104710"/>
                      <a:pt x="0" y="97729"/>
                    </a:cubicBezTo>
                    <a:lnTo>
                      <a:pt x="0" y="13961"/>
                    </a:lnTo>
                    <a:cubicBezTo>
                      <a:pt x="0" y="6981"/>
                      <a:pt x="6980" y="0"/>
                      <a:pt x="13961" y="0"/>
                    </a:cubicBezTo>
                    <a:lnTo>
                      <a:pt x="97729" y="0"/>
                    </a:lnTo>
                    <a:cubicBezTo>
                      <a:pt x="104710" y="0"/>
                      <a:pt x="111690" y="6981"/>
                      <a:pt x="111690" y="13961"/>
                    </a:cubicBezTo>
                    <a:lnTo>
                      <a:pt x="111690" y="97729"/>
                    </a:lnTo>
                    <a:cubicBezTo>
                      <a:pt x="111690" y="104710"/>
                      <a:pt x="104710" y="111690"/>
                      <a:pt x="97729" y="111690"/>
                    </a:cubicBezTo>
                    <a:close/>
                    <a:moveTo>
                      <a:pt x="25596" y="81441"/>
                    </a:moveTo>
                    <a:lnTo>
                      <a:pt x="81441" y="81441"/>
                    </a:lnTo>
                    <a:lnTo>
                      <a:pt x="81441" y="25596"/>
                    </a:lnTo>
                    <a:lnTo>
                      <a:pt x="25596" y="25596"/>
                    </a:lnTo>
                    <a:lnTo>
                      <a:pt x="25596" y="814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oogle Shape;2303;p6">
              <a:extLst>
                <a:ext uri="{FF2B5EF4-FFF2-40B4-BE49-F238E27FC236}">
                  <a16:creationId xmlns:a16="http://schemas.microsoft.com/office/drawing/2014/main" id="{023B4A23-7700-F8F6-3E97-C9AEA514176D}"/>
                </a:ext>
              </a:extLst>
            </p:cNvPr>
            <p:cNvGrpSpPr/>
            <p:nvPr/>
          </p:nvGrpSpPr>
          <p:grpSpPr>
            <a:xfrm>
              <a:off x="8554163" y="1559287"/>
              <a:ext cx="1025350" cy="955029"/>
              <a:chOff x="6516000" y="2015735"/>
              <a:chExt cx="1212852" cy="1260142"/>
            </a:xfrm>
            <a:solidFill>
              <a:schemeClr val="bg1"/>
            </a:solidFill>
          </p:grpSpPr>
          <p:sp>
            <p:nvSpPr>
              <p:cNvPr id="44" name="Google Shape;2304;p6">
                <a:extLst>
                  <a:ext uri="{FF2B5EF4-FFF2-40B4-BE49-F238E27FC236}">
                    <a16:creationId xmlns:a16="http://schemas.microsoft.com/office/drawing/2014/main" id="{4AAB3FAA-6C3A-0CDF-6D71-FC4BBADDBB26}"/>
                  </a:ext>
                </a:extLst>
              </p:cNvPr>
              <p:cNvSpPr/>
              <p:nvPr/>
            </p:nvSpPr>
            <p:spPr>
              <a:xfrm>
                <a:off x="6671474" y="2934643"/>
                <a:ext cx="110003" cy="338989"/>
              </a:xfrm>
              <a:custGeom>
                <a:avLst/>
                <a:gdLst/>
                <a:ahLst/>
                <a:cxnLst/>
                <a:rect l="l" t="t" r="r" b="b"/>
                <a:pathLst>
                  <a:path w="110003" h="338989" extrusionOk="0">
                    <a:moveTo>
                      <a:pt x="92044" y="338990"/>
                    </a:moveTo>
                    <a:lnTo>
                      <a:pt x="17960" y="338990"/>
                    </a:lnTo>
                    <a:cubicBezTo>
                      <a:pt x="8980" y="338990"/>
                      <a:pt x="0" y="330010"/>
                      <a:pt x="0" y="321030"/>
                    </a:cubicBezTo>
                    <a:lnTo>
                      <a:pt x="0" y="17960"/>
                    </a:lnTo>
                    <a:cubicBezTo>
                      <a:pt x="0" y="8980"/>
                      <a:pt x="8980" y="0"/>
                      <a:pt x="17960" y="0"/>
                    </a:cubicBezTo>
                    <a:lnTo>
                      <a:pt x="92044" y="0"/>
                    </a:lnTo>
                    <a:cubicBezTo>
                      <a:pt x="101023" y="0"/>
                      <a:pt x="110004" y="8980"/>
                      <a:pt x="110004" y="17960"/>
                    </a:cubicBezTo>
                    <a:lnTo>
                      <a:pt x="110004" y="323275"/>
                    </a:lnTo>
                    <a:cubicBezTo>
                      <a:pt x="110004" y="332255"/>
                      <a:pt x="101023" y="338990"/>
                      <a:pt x="92044" y="338990"/>
                    </a:cubicBezTo>
                    <a:close/>
                    <a:moveTo>
                      <a:pt x="35920" y="303070"/>
                    </a:moveTo>
                    <a:lnTo>
                      <a:pt x="71839" y="303070"/>
                    </a:lnTo>
                    <a:lnTo>
                      <a:pt x="71839" y="35920"/>
                    </a:lnTo>
                    <a:lnTo>
                      <a:pt x="35920" y="35920"/>
                    </a:lnTo>
                    <a:lnTo>
                      <a:pt x="35920" y="30307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305;p6">
                <a:extLst>
                  <a:ext uri="{FF2B5EF4-FFF2-40B4-BE49-F238E27FC236}">
                    <a16:creationId xmlns:a16="http://schemas.microsoft.com/office/drawing/2014/main" id="{0036683D-5862-6692-1932-9DDDB6FF08F7}"/>
                  </a:ext>
                </a:extLst>
              </p:cNvPr>
              <p:cNvSpPr/>
              <p:nvPr/>
            </p:nvSpPr>
            <p:spPr>
              <a:xfrm>
                <a:off x="6592260" y="2015735"/>
                <a:ext cx="264192" cy="263378"/>
              </a:xfrm>
              <a:custGeom>
                <a:avLst/>
                <a:gdLst/>
                <a:ahLst/>
                <a:cxnLst/>
                <a:rect l="l" t="t" r="r" b="b"/>
                <a:pathLst>
                  <a:path w="264192" h="263378" extrusionOk="0">
                    <a:moveTo>
                      <a:pt x="130848" y="263378"/>
                    </a:moveTo>
                    <a:cubicBezTo>
                      <a:pt x="108399" y="263378"/>
                      <a:pt x="88194" y="258888"/>
                      <a:pt x="67989" y="247663"/>
                    </a:cubicBezTo>
                    <a:cubicBezTo>
                      <a:pt x="36560" y="231948"/>
                      <a:pt x="14110" y="202764"/>
                      <a:pt x="5130" y="169090"/>
                    </a:cubicBezTo>
                    <a:cubicBezTo>
                      <a:pt x="-3850" y="135415"/>
                      <a:pt x="-1604" y="99496"/>
                      <a:pt x="16355" y="68066"/>
                    </a:cubicBezTo>
                    <a:cubicBezTo>
                      <a:pt x="32070" y="36637"/>
                      <a:pt x="61255" y="14187"/>
                      <a:pt x="94929" y="5207"/>
                    </a:cubicBezTo>
                    <a:cubicBezTo>
                      <a:pt x="164523" y="-14998"/>
                      <a:pt x="238607" y="25412"/>
                      <a:pt x="258811" y="95006"/>
                    </a:cubicBezTo>
                    <a:cubicBezTo>
                      <a:pt x="279016" y="164600"/>
                      <a:pt x="240852" y="238683"/>
                      <a:pt x="169013" y="258888"/>
                    </a:cubicBezTo>
                    <a:cubicBezTo>
                      <a:pt x="155543" y="261133"/>
                      <a:pt x="144318" y="263378"/>
                      <a:pt x="130848" y="263378"/>
                    </a:cubicBezTo>
                    <a:close/>
                    <a:moveTo>
                      <a:pt x="130848" y="36637"/>
                    </a:moveTo>
                    <a:cubicBezTo>
                      <a:pt x="121869" y="36637"/>
                      <a:pt x="112889" y="38882"/>
                      <a:pt x="103909" y="41126"/>
                    </a:cubicBezTo>
                    <a:cubicBezTo>
                      <a:pt x="79214" y="47861"/>
                      <a:pt x="59010" y="65821"/>
                      <a:pt x="47785" y="88271"/>
                    </a:cubicBezTo>
                    <a:cubicBezTo>
                      <a:pt x="36560" y="110720"/>
                      <a:pt x="32070" y="135415"/>
                      <a:pt x="41050" y="160110"/>
                    </a:cubicBezTo>
                    <a:cubicBezTo>
                      <a:pt x="47785" y="184804"/>
                      <a:pt x="65744" y="205009"/>
                      <a:pt x="88194" y="216234"/>
                    </a:cubicBezTo>
                    <a:cubicBezTo>
                      <a:pt x="110644" y="227459"/>
                      <a:pt x="135338" y="231948"/>
                      <a:pt x="160033" y="222969"/>
                    </a:cubicBezTo>
                    <a:cubicBezTo>
                      <a:pt x="209422" y="207254"/>
                      <a:pt x="238607" y="155620"/>
                      <a:pt x="225137" y="103986"/>
                    </a:cubicBezTo>
                    <a:cubicBezTo>
                      <a:pt x="211667" y="63576"/>
                      <a:pt x="173503" y="36637"/>
                      <a:pt x="130848" y="366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2306;p6">
                <a:extLst>
                  <a:ext uri="{FF2B5EF4-FFF2-40B4-BE49-F238E27FC236}">
                    <a16:creationId xmlns:a16="http://schemas.microsoft.com/office/drawing/2014/main" id="{42FC6303-14C6-C0FF-2AF4-7C4C3BEA51AA}"/>
                  </a:ext>
                </a:extLst>
              </p:cNvPr>
              <p:cNvSpPr/>
              <p:nvPr/>
            </p:nvSpPr>
            <p:spPr>
              <a:xfrm>
                <a:off x="6649025" y="2294491"/>
                <a:ext cx="464821" cy="979141"/>
              </a:xfrm>
              <a:custGeom>
                <a:avLst/>
                <a:gdLst/>
                <a:ahLst/>
                <a:cxnLst/>
                <a:rect l="l" t="t" r="r" b="b"/>
                <a:pathLst>
                  <a:path w="464821" h="979141" extrusionOk="0">
                    <a:moveTo>
                      <a:pt x="395114" y="979142"/>
                    </a:moveTo>
                    <a:cubicBezTo>
                      <a:pt x="356949" y="979142"/>
                      <a:pt x="325520" y="947712"/>
                      <a:pt x="325520" y="909548"/>
                    </a:cubicBezTo>
                    <a:lnTo>
                      <a:pt x="325520" y="606477"/>
                    </a:lnTo>
                    <a:cubicBezTo>
                      <a:pt x="325520" y="604232"/>
                      <a:pt x="323275" y="601988"/>
                      <a:pt x="321030" y="601988"/>
                    </a:cubicBezTo>
                    <a:lnTo>
                      <a:pt x="74084" y="601988"/>
                    </a:lnTo>
                    <a:cubicBezTo>
                      <a:pt x="33674" y="601988"/>
                      <a:pt x="2245" y="570558"/>
                      <a:pt x="2245" y="530149"/>
                    </a:cubicBezTo>
                    <a:lnTo>
                      <a:pt x="2245" y="483004"/>
                    </a:lnTo>
                    <a:lnTo>
                      <a:pt x="0" y="101360"/>
                    </a:lnTo>
                    <a:cubicBezTo>
                      <a:pt x="0" y="72176"/>
                      <a:pt x="11225" y="45236"/>
                      <a:pt x="31430" y="27276"/>
                    </a:cubicBezTo>
                    <a:cubicBezTo>
                      <a:pt x="51634" y="7072"/>
                      <a:pt x="80819" y="-1908"/>
                      <a:pt x="107758" y="337"/>
                    </a:cubicBezTo>
                    <a:cubicBezTo>
                      <a:pt x="159393" y="4827"/>
                      <a:pt x="199802" y="49726"/>
                      <a:pt x="199802" y="105850"/>
                    </a:cubicBezTo>
                    <a:lnTo>
                      <a:pt x="199802" y="166464"/>
                    </a:lnTo>
                    <a:lnTo>
                      <a:pt x="231232" y="209119"/>
                    </a:lnTo>
                    <a:cubicBezTo>
                      <a:pt x="233476" y="211364"/>
                      <a:pt x="237966" y="213608"/>
                      <a:pt x="240212" y="211364"/>
                    </a:cubicBezTo>
                    <a:lnTo>
                      <a:pt x="379399" y="170954"/>
                    </a:lnTo>
                    <a:cubicBezTo>
                      <a:pt x="392869" y="166464"/>
                      <a:pt x="404094" y="168709"/>
                      <a:pt x="417564" y="175444"/>
                    </a:cubicBezTo>
                    <a:cubicBezTo>
                      <a:pt x="428789" y="182179"/>
                      <a:pt x="437768" y="191159"/>
                      <a:pt x="442258" y="204629"/>
                    </a:cubicBezTo>
                    <a:cubicBezTo>
                      <a:pt x="448993" y="229323"/>
                      <a:pt x="435523" y="258508"/>
                      <a:pt x="408584" y="265243"/>
                    </a:cubicBezTo>
                    <a:lnTo>
                      <a:pt x="226742" y="319122"/>
                    </a:lnTo>
                    <a:cubicBezTo>
                      <a:pt x="217762" y="321367"/>
                      <a:pt x="208782" y="321367"/>
                      <a:pt x="202047" y="319122"/>
                    </a:cubicBezTo>
                    <a:lnTo>
                      <a:pt x="202047" y="451575"/>
                    </a:lnTo>
                    <a:cubicBezTo>
                      <a:pt x="202047" y="458310"/>
                      <a:pt x="206537" y="462800"/>
                      <a:pt x="213272" y="462800"/>
                    </a:cubicBezTo>
                    <a:lnTo>
                      <a:pt x="413073" y="462800"/>
                    </a:lnTo>
                    <a:cubicBezTo>
                      <a:pt x="442258" y="462800"/>
                      <a:pt x="464708" y="487494"/>
                      <a:pt x="464708" y="514434"/>
                    </a:cubicBezTo>
                    <a:lnTo>
                      <a:pt x="464708" y="909548"/>
                    </a:lnTo>
                    <a:cubicBezTo>
                      <a:pt x="466953" y="947712"/>
                      <a:pt x="435523" y="979142"/>
                      <a:pt x="395114" y="979142"/>
                    </a:cubicBezTo>
                    <a:close/>
                    <a:moveTo>
                      <a:pt x="101023" y="36256"/>
                    </a:moveTo>
                    <a:cubicBezTo>
                      <a:pt x="85309" y="36256"/>
                      <a:pt x="69594" y="42991"/>
                      <a:pt x="58369" y="54216"/>
                    </a:cubicBezTo>
                    <a:cubicBezTo>
                      <a:pt x="44899" y="65441"/>
                      <a:pt x="38165" y="83401"/>
                      <a:pt x="38165" y="101360"/>
                    </a:cubicBezTo>
                    <a:lnTo>
                      <a:pt x="40409" y="530149"/>
                    </a:lnTo>
                    <a:cubicBezTo>
                      <a:pt x="40409" y="550353"/>
                      <a:pt x="56124" y="566068"/>
                      <a:pt x="76329" y="566068"/>
                    </a:cubicBezTo>
                    <a:lnTo>
                      <a:pt x="323275" y="566068"/>
                    </a:lnTo>
                    <a:cubicBezTo>
                      <a:pt x="345725" y="566068"/>
                      <a:pt x="363685" y="584028"/>
                      <a:pt x="363685" y="606477"/>
                    </a:cubicBezTo>
                    <a:lnTo>
                      <a:pt x="363685" y="909548"/>
                    </a:lnTo>
                    <a:cubicBezTo>
                      <a:pt x="363685" y="927507"/>
                      <a:pt x="379399" y="943222"/>
                      <a:pt x="397359" y="943222"/>
                    </a:cubicBezTo>
                    <a:cubicBezTo>
                      <a:pt x="415319" y="943222"/>
                      <a:pt x="431034" y="927507"/>
                      <a:pt x="431034" y="909548"/>
                    </a:cubicBezTo>
                    <a:lnTo>
                      <a:pt x="431034" y="514434"/>
                    </a:lnTo>
                    <a:cubicBezTo>
                      <a:pt x="431034" y="505454"/>
                      <a:pt x="424298" y="498719"/>
                      <a:pt x="415319" y="498719"/>
                    </a:cubicBezTo>
                    <a:lnTo>
                      <a:pt x="215517" y="498719"/>
                    </a:lnTo>
                    <a:cubicBezTo>
                      <a:pt x="188577" y="498719"/>
                      <a:pt x="168372" y="478514"/>
                      <a:pt x="168372" y="451575"/>
                    </a:cubicBezTo>
                    <a:lnTo>
                      <a:pt x="168372" y="285447"/>
                    </a:lnTo>
                    <a:lnTo>
                      <a:pt x="112248" y="218098"/>
                    </a:lnTo>
                    <a:cubicBezTo>
                      <a:pt x="105514" y="211364"/>
                      <a:pt x="107758" y="197894"/>
                      <a:pt x="114493" y="193404"/>
                    </a:cubicBezTo>
                    <a:cubicBezTo>
                      <a:pt x="121228" y="186669"/>
                      <a:pt x="134698" y="188914"/>
                      <a:pt x="139188" y="195649"/>
                    </a:cubicBezTo>
                    <a:lnTo>
                      <a:pt x="197557" y="267488"/>
                    </a:lnTo>
                    <a:cubicBezTo>
                      <a:pt x="197557" y="267488"/>
                      <a:pt x="206537" y="278712"/>
                      <a:pt x="206537" y="278712"/>
                    </a:cubicBezTo>
                    <a:cubicBezTo>
                      <a:pt x="208782" y="280957"/>
                      <a:pt x="213272" y="283203"/>
                      <a:pt x="215517" y="280957"/>
                    </a:cubicBezTo>
                    <a:lnTo>
                      <a:pt x="397359" y="227078"/>
                    </a:lnTo>
                    <a:cubicBezTo>
                      <a:pt x="404094" y="224833"/>
                      <a:pt x="408584" y="218098"/>
                      <a:pt x="406339" y="211364"/>
                    </a:cubicBezTo>
                    <a:cubicBezTo>
                      <a:pt x="406339" y="209119"/>
                      <a:pt x="404094" y="204629"/>
                      <a:pt x="399604" y="204629"/>
                    </a:cubicBezTo>
                    <a:cubicBezTo>
                      <a:pt x="397359" y="202384"/>
                      <a:pt x="392869" y="202384"/>
                      <a:pt x="390624" y="204629"/>
                    </a:cubicBezTo>
                    <a:lnTo>
                      <a:pt x="251436" y="245038"/>
                    </a:lnTo>
                    <a:cubicBezTo>
                      <a:pt x="233476" y="249528"/>
                      <a:pt x="213272" y="245038"/>
                      <a:pt x="202047" y="229323"/>
                    </a:cubicBezTo>
                    <a:lnTo>
                      <a:pt x="132453" y="139525"/>
                    </a:lnTo>
                    <a:cubicBezTo>
                      <a:pt x="125718" y="130545"/>
                      <a:pt x="127963" y="119320"/>
                      <a:pt x="134698" y="114830"/>
                    </a:cubicBezTo>
                    <a:cubicBezTo>
                      <a:pt x="143678" y="108095"/>
                      <a:pt x="154902" y="110340"/>
                      <a:pt x="159393" y="117075"/>
                    </a:cubicBezTo>
                    <a:cubicBezTo>
                      <a:pt x="159393" y="117075"/>
                      <a:pt x="159393" y="103605"/>
                      <a:pt x="159393" y="103605"/>
                    </a:cubicBezTo>
                    <a:cubicBezTo>
                      <a:pt x="159393" y="67686"/>
                      <a:pt x="132453" y="38501"/>
                      <a:pt x="101023" y="36256"/>
                    </a:cubicBezTo>
                    <a:cubicBezTo>
                      <a:pt x="105514" y="36256"/>
                      <a:pt x="103269" y="36256"/>
                      <a:pt x="101023" y="36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307;p6">
                <a:extLst>
                  <a:ext uri="{FF2B5EF4-FFF2-40B4-BE49-F238E27FC236}">
                    <a16:creationId xmlns:a16="http://schemas.microsoft.com/office/drawing/2014/main" id="{ECE03DE7-8805-2505-C651-DDEF94492E37}"/>
                  </a:ext>
                </a:extLst>
              </p:cNvPr>
              <p:cNvSpPr/>
              <p:nvPr/>
            </p:nvSpPr>
            <p:spPr>
              <a:xfrm>
                <a:off x="6889236" y="2676472"/>
                <a:ext cx="839616" cy="35919"/>
              </a:xfrm>
              <a:custGeom>
                <a:avLst/>
                <a:gdLst/>
                <a:ahLst/>
                <a:cxnLst/>
                <a:rect l="l" t="t" r="r" b="b"/>
                <a:pathLst>
                  <a:path w="839616" h="35919" extrusionOk="0">
                    <a:moveTo>
                      <a:pt x="821657" y="35920"/>
                    </a:moveTo>
                    <a:lnTo>
                      <a:pt x="17959" y="35920"/>
                    </a:lnTo>
                    <a:cubicBezTo>
                      <a:pt x="8980" y="35920"/>
                      <a:pt x="0" y="26940"/>
                      <a:pt x="0" y="17960"/>
                    </a:cubicBezTo>
                    <a:cubicBezTo>
                      <a:pt x="0" y="8980"/>
                      <a:pt x="8980" y="0"/>
                      <a:pt x="17959" y="0"/>
                    </a:cubicBezTo>
                    <a:lnTo>
                      <a:pt x="821657" y="0"/>
                    </a:lnTo>
                    <a:cubicBezTo>
                      <a:pt x="830637" y="0"/>
                      <a:pt x="839617" y="8980"/>
                      <a:pt x="839617" y="17960"/>
                    </a:cubicBezTo>
                    <a:cubicBezTo>
                      <a:pt x="839617" y="26940"/>
                      <a:pt x="830637" y="35920"/>
                      <a:pt x="821657" y="359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308;p6">
                <a:extLst>
                  <a:ext uri="{FF2B5EF4-FFF2-40B4-BE49-F238E27FC236}">
                    <a16:creationId xmlns:a16="http://schemas.microsoft.com/office/drawing/2014/main" id="{068B4F80-0E43-6B16-E72D-DD50F45D2963}"/>
                  </a:ext>
                </a:extLst>
              </p:cNvPr>
              <p:cNvSpPr/>
              <p:nvPr/>
            </p:nvSpPr>
            <p:spPr>
              <a:xfrm>
                <a:off x="6565961" y="2862804"/>
                <a:ext cx="334500" cy="107758"/>
              </a:xfrm>
              <a:custGeom>
                <a:avLst/>
                <a:gdLst/>
                <a:ahLst/>
                <a:cxnLst/>
                <a:rect l="l" t="t" r="r" b="b"/>
                <a:pathLst>
                  <a:path w="334500" h="107758" extrusionOk="0">
                    <a:moveTo>
                      <a:pt x="296335" y="107758"/>
                    </a:moveTo>
                    <a:lnTo>
                      <a:pt x="38164" y="107758"/>
                    </a:lnTo>
                    <a:cubicBezTo>
                      <a:pt x="17960" y="107758"/>
                      <a:pt x="0" y="89799"/>
                      <a:pt x="0" y="69594"/>
                    </a:cubicBezTo>
                    <a:lnTo>
                      <a:pt x="0" y="17960"/>
                    </a:lnTo>
                    <a:cubicBezTo>
                      <a:pt x="0" y="8980"/>
                      <a:pt x="8980" y="0"/>
                      <a:pt x="17960" y="0"/>
                    </a:cubicBezTo>
                    <a:lnTo>
                      <a:pt x="296335" y="0"/>
                    </a:lnTo>
                    <a:cubicBezTo>
                      <a:pt x="316540" y="0"/>
                      <a:pt x="334500" y="17960"/>
                      <a:pt x="334500" y="38164"/>
                    </a:cubicBezTo>
                    <a:lnTo>
                      <a:pt x="334500" y="71839"/>
                    </a:lnTo>
                    <a:cubicBezTo>
                      <a:pt x="334500" y="89799"/>
                      <a:pt x="316540" y="107758"/>
                      <a:pt x="296335" y="107758"/>
                    </a:cubicBezTo>
                    <a:close/>
                    <a:moveTo>
                      <a:pt x="38164" y="33674"/>
                    </a:moveTo>
                    <a:lnTo>
                      <a:pt x="38164" y="67349"/>
                    </a:lnTo>
                    <a:cubicBezTo>
                      <a:pt x="38164" y="67349"/>
                      <a:pt x="38164" y="69594"/>
                      <a:pt x="40409" y="69594"/>
                    </a:cubicBezTo>
                    <a:lnTo>
                      <a:pt x="298580" y="69594"/>
                    </a:lnTo>
                    <a:cubicBezTo>
                      <a:pt x="298580" y="69594"/>
                      <a:pt x="300826" y="69594"/>
                      <a:pt x="300826" y="67349"/>
                    </a:cubicBezTo>
                    <a:lnTo>
                      <a:pt x="300826" y="33674"/>
                    </a:lnTo>
                    <a:cubicBezTo>
                      <a:pt x="300826" y="33674"/>
                      <a:pt x="300826" y="31430"/>
                      <a:pt x="298580" y="31430"/>
                    </a:cubicBezTo>
                    <a:lnTo>
                      <a:pt x="38164" y="314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309;p6">
                <a:extLst>
                  <a:ext uri="{FF2B5EF4-FFF2-40B4-BE49-F238E27FC236}">
                    <a16:creationId xmlns:a16="http://schemas.microsoft.com/office/drawing/2014/main" id="{F21301E6-972C-4C58-4668-BAF418D31CAB}"/>
                  </a:ext>
                </a:extLst>
              </p:cNvPr>
              <p:cNvSpPr/>
              <p:nvPr/>
            </p:nvSpPr>
            <p:spPr>
              <a:xfrm>
                <a:off x="6671474" y="3237713"/>
                <a:ext cx="110003" cy="35919"/>
              </a:xfrm>
              <a:custGeom>
                <a:avLst/>
                <a:gdLst/>
                <a:ahLst/>
                <a:cxnLst/>
                <a:rect l="l" t="t" r="r" b="b"/>
                <a:pathLst>
                  <a:path w="110003" h="35919" extrusionOk="0">
                    <a:moveTo>
                      <a:pt x="92044" y="35920"/>
                    </a:moveTo>
                    <a:lnTo>
                      <a:pt x="17960" y="35920"/>
                    </a:lnTo>
                    <a:cubicBezTo>
                      <a:pt x="8980" y="35920"/>
                      <a:pt x="0" y="26940"/>
                      <a:pt x="0" y="17960"/>
                    </a:cubicBezTo>
                    <a:cubicBezTo>
                      <a:pt x="0" y="8980"/>
                      <a:pt x="8980" y="0"/>
                      <a:pt x="17960" y="0"/>
                    </a:cubicBezTo>
                    <a:lnTo>
                      <a:pt x="92044" y="0"/>
                    </a:lnTo>
                    <a:cubicBezTo>
                      <a:pt x="101023" y="0"/>
                      <a:pt x="110004" y="8980"/>
                      <a:pt x="110004" y="17960"/>
                    </a:cubicBezTo>
                    <a:cubicBezTo>
                      <a:pt x="110004" y="29185"/>
                      <a:pt x="101023" y="35920"/>
                      <a:pt x="92044" y="359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310;p6">
                <a:extLst>
                  <a:ext uri="{FF2B5EF4-FFF2-40B4-BE49-F238E27FC236}">
                    <a16:creationId xmlns:a16="http://schemas.microsoft.com/office/drawing/2014/main" id="{966D67AE-71ED-3BDE-646D-A3CDCDE05463}"/>
                  </a:ext>
                </a:extLst>
              </p:cNvPr>
              <p:cNvSpPr/>
              <p:nvPr/>
            </p:nvSpPr>
            <p:spPr>
              <a:xfrm>
                <a:off x="7194552" y="2676472"/>
                <a:ext cx="226740" cy="599405"/>
              </a:xfrm>
              <a:custGeom>
                <a:avLst/>
                <a:gdLst/>
                <a:ahLst/>
                <a:cxnLst/>
                <a:rect l="l" t="t" r="r" b="b"/>
                <a:pathLst>
                  <a:path w="226740" h="599405" extrusionOk="0">
                    <a:moveTo>
                      <a:pt x="208781" y="599406"/>
                    </a:moveTo>
                    <a:lnTo>
                      <a:pt x="17959" y="599406"/>
                    </a:lnTo>
                    <a:cubicBezTo>
                      <a:pt x="8980" y="599406"/>
                      <a:pt x="0" y="590426"/>
                      <a:pt x="0" y="581446"/>
                    </a:cubicBezTo>
                    <a:lnTo>
                      <a:pt x="0" y="17960"/>
                    </a:lnTo>
                    <a:cubicBezTo>
                      <a:pt x="0" y="8980"/>
                      <a:pt x="8980" y="0"/>
                      <a:pt x="17959" y="0"/>
                    </a:cubicBezTo>
                    <a:lnTo>
                      <a:pt x="208781" y="0"/>
                    </a:lnTo>
                    <a:cubicBezTo>
                      <a:pt x="217761" y="0"/>
                      <a:pt x="226741" y="8980"/>
                      <a:pt x="226741" y="17960"/>
                    </a:cubicBezTo>
                    <a:lnTo>
                      <a:pt x="226741" y="581446"/>
                    </a:lnTo>
                    <a:cubicBezTo>
                      <a:pt x="226741" y="590426"/>
                      <a:pt x="220006" y="599406"/>
                      <a:pt x="208781" y="599406"/>
                    </a:cubicBezTo>
                    <a:close/>
                    <a:moveTo>
                      <a:pt x="38164" y="563486"/>
                    </a:moveTo>
                    <a:lnTo>
                      <a:pt x="193066" y="563486"/>
                    </a:lnTo>
                    <a:lnTo>
                      <a:pt x="193066" y="38165"/>
                    </a:lnTo>
                    <a:lnTo>
                      <a:pt x="38164" y="38165"/>
                    </a:lnTo>
                    <a:lnTo>
                      <a:pt x="38164" y="5634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2311;p6">
                <a:extLst>
                  <a:ext uri="{FF2B5EF4-FFF2-40B4-BE49-F238E27FC236}">
                    <a16:creationId xmlns:a16="http://schemas.microsoft.com/office/drawing/2014/main" id="{8FBD06B0-B4ED-6B16-BA72-CFA6C6B23B63}"/>
                  </a:ext>
                </a:extLst>
              </p:cNvPr>
              <p:cNvSpPr/>
              <p:nvPr/>
            </p:nvSpPr>
            <p:spPr>
              <a:xfrm>
                <a:off x="6516000" y="2424464"/>
                <a:ext cx="84816" cy="472014"/>
              </a:xfrm>
              <a:custGeom>
                <a:avLst/>
                <a:gdLst/>
                <a:ahLst/>
                <a:cxnLst/>
                <a:rect l="l" t="t" r="r" b="b"/>
                <a:pathLst>
                  <a:path w="84816" h="472014" extrusionOk="0">
                    <a:moveTo>
                      <a:pt x="67921" y="472015"/>
                    </a:moveTo>
                    <a:cubicBezTo>
                      <a:pt x="58941" y="472015"/>
                      <a:pt x="49961" y="463035"/>
                      <a:pt x="49961" y="454055"/>
                    </a:cubicBezTo>
                    <a:lnTo>
                      <a:pt x="49961" y="339562"/>
                    </a:lnTo>
                    <a:cubicBezTo>
                      <a:pt x="49961" y="231804"/>
                      <a:pt x="34247" y="126290"/>
                      <a:pt x="572" y="23022"/>
                    </a:cubicBezTo>
                    <a:cubicBezTo>
                      <a:pt x="-1673" y="14042"/>
                      <a:pt x="2817" y="2817"/>
                      <a:pt x="11797" y="572"/>
                    </a:cubicBezTo>
                    <a:cubicBezTo>
                      <a:pt x="20777" y="-1673"/>
                      <a:pt x="32002" y="2817"/>
                      <a:pt x="34247" y="11797"/>
                    </a:cubicBezTo>
                    <a:cubicBezTo>
                      <a:pt x="67921" y="117310"/>
                      <a:pt x="83636" y="227314"/>
                      <a:pt x="83636" y="339562"/>
                    </a:cubicBezTo>
                    <a:lnTo>
                      <a:pt x="83636" y="454055"/>
                    </a:lnTo>
                    <a:cubicBezTo>
                      <a:pt x="88126" y="465280"/>
                      <a:pt x="79146" y="472015"/>
                      <a:pt x="67921" y="4720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312;p6">
                <a:extLst>
                  <a:ext uri="{FF2B5EF4-FFF2-40B4-BE49-F238E27FC236}">
                    <a16:creationId xmlns:a16="http://schemas.microsoft.com/office/drawing/2014/main" id="{5B5663A6-A0FF-B80F-9D80-D5230864A37B}"/>
                  </a:ext>
                </a:extLst>
              </p:cNvPr>
              <p:cNvSpPr/>
              <p:nvPr/>
            </p:nvSpPr>
            <p:spPr>
              <a:xfrm>
                <a:off x="7034598" y="2406515"/>
                <a:ext cx="95410" cy="245262"/>
              </a:xfrm>
              <a:custGeom>
                <a:avLst/>
                <a:gdLst/>
                <a:ahLst/>
                <a:cxnLst/>
                <a:rect l="l" t="t" r="r" b="b"/>
                <a:pathLst>
                  <a:path w="95410" h="245262" extrusionOk="0">
                    <a:moveTo>
                      <a:pt x="76890" y="245262"/>
                    </a:moveTo>
                    <a:cubicBezTo>
                      <a:pt x="67910" y="245262"/>
                      <a:pt x="61175" y="240773"/>
                      <a:pt x="58931" y="231793"/>
                    </a:cubicBezTo>
                    <a:lnTo>
                      <a:pt x="561" y="23011"/>
                    </a:lnTo>
                    <a:cubicBezTo>
                      <a:pt x="-1684" y="14031"/>
                      <a:pt x="2806" y="2806"/>
                      <a:pt x="14031" y="561"/>
                    </a:cubicBezTo>
                    <a:cubicBezTo>
                      <a:pt x="23011" y="-1684"/>
                      <a:pt x="34236" y="2806"/>
                      <a:pt x="36481" y="14031"/>
                    </a:cubicBezTo>
                    <a:lnTo>
                      <a:pt x="94849" y="222813"/>
                    </a:lnTo>
                    <a:cubicBezTo>
                      <a:pt x="97095" y="231793"/>
                      <a:pt x="92605" y="243018"/>
                      <a:pt x="81380" y="245262"/>
                    </a:cubicBezTo>
                    <a:cubicBezTo>
                      <a:pt x="81380" y="243018"/>
                      <a:pt x="79135" y="245262"/>
                      <a:pt x="76890" y="2452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313;p6">
                <a:extLst>
                  <a:ext uri="{FF2B5EF4-FFF2-40B4-BE49-F238E27FC236}">
                    <a16:creationId xmlns:a16="http://schemas.microsoft.com/office/drawing/2014/main" id="{74C56FEA-A570-D079-7E0F-65472547F14F}"/>
                  </a:ext>
                </a:extLst>
              </p:cNvPr>
              <p:cNvSpPr/>
              <p:nvPr/>
            </p:nvSpPr>
            <p:spPr>
              <a:xfrm>
                <a:off x="6970055" y="2613613"/>
                <a:ext cx="356949" cy="98778"/>
              </a:xfrm>
              <a:custGeom>
                <a:avLst/>
                <a:gdLst/>
                <a:ahLst/>
                <a:cxnLst/>
                <a:rect l="l" t="t" r="r" b="b"/>
                <a:pathLst>
                  <a:path w="356949" h="98778" extrusionOk="0">
                    <a:moveTo>
                      <a:pt x="325520" y="98779"/>
                    </a:moveTo>
                    <a:lnTo>
                      <a:pt x="31429" y="98779"/>
                    </a:lnTo>
                    <a:cubicBezTo>
                      <a:pt x="15714" y="98779"/>
                      <a:pt x="0" y="85309"/>
                      <a:pt x="0" y="67349"/>
                    </a:cubicBezTo>
                    <a:lnTo>
                      <a:pt x="0" y="31430"/>
                    </a:lnTo>
                    <a:cubicBezTo>
                      <a:pt x="0" y="15715"/>
                      <a:pt x="13469" y="0"/>
                      <a:pt x="31429" y="0"/>
                    </a:cubicBezTo>
                    <a:lnTo>
                      <a:pt x="325520" y="0"/>
                    </a:lnTo>
                    <a:cubicBezTo>
                      <a:pt x="341234" y="0"/>
                      <a:pt x="356949" y="13470"/>
                      <a:pt x="356949" y="31430"/>
                    </a:cubicBezTo>
                    <a:lnTo>
                      <a:pt x="356949" y="67349"/>
                    </a:lnTo>
                    <a:cubicBezTo>
                      <a:pt x="356949" y="85309"/>
                      <a:pt x="343479" y="98779"/>
                      <a:pt x="325520" y="98779"/>
                    </a:cubicBezTo>
                    <a:close/>
                    <a:moveTo>
                      <a:pt x="38164" y="60614"/>
                    </a:moveTo>
                    <a:lnTo>
                      <a:pt x="321030" y="60614"/>
                    </a:lnTo>
                    <a:lnTo>
                      <a:pt x="321030" y="35919"/>
                    </a:lnTo>
                    <a:lnTo>
                      <a:pt x="38164" y="35919"/>
                    </a:lnTo>
                    <a:lnTo>
                      <a:pt x="38164" y="606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314;p6">
                <a:extLst>
                  <a:ext uri="{FF2B5EF4-FFF2-40B4-BE49-F238E27FC236}">
                    <a16:creationId xmlns:a16="http://schemas.microsoft.com/office/drawing/2014/main" id="{DA5A8689-3941-E99D-4895-A34AFBDB6124}"/>
                  </a:ext>
                </a:extLst>
              </p:cNvPr>
              <p:cNvSpPr/>
              <p:nvPr/>
            </p:nvSpPr>
            <p:spPr>
              <a:xfrm>
                <a:off x="7403333" y="2584429"/>
                <a:ext cx="305315" cy="127963"/>
              </a:xfrm>
              <a:custGeom>
                <a:avLst/>
                <a:gdLst/>
                <a:ahLst/>
                <a:cxnLst/>
                <a:rect l="l" t="t" r="r" b="b"/>
                <a:pathLst>
                  <a:path w="305315" h="127963" extrusionOk="0">
                    <a:moveTo>
                      <a:pt x="240212" y="127963"/>
                    </a:moveTo>
                    <a:lnTo>
                      <a:pt x="17959" y="127963"/>
                    </a:lnTo>
                    <a:cubicBezTo>
                      <a:pt x="8980" y="127963"/>
                      <a:pt x="0" y="118983"/>
                      <a:pt x="0" y="110003"/>
                    </a:cubicBezTo>
                    <a:lnTo>
                      <a:pt x="0" y="17960"/>
                    </a:lnTo>
                    <a:cubicBezTo>
                      <a:pt x="0" y="8980"/>
                      <a:pt x="8980" y="0"/>
                      <a:pt x="17959" y="0"/>
                    </a:cubicBezTo>
                    <a:lnTo>
                      <a:pt x="240212" y="0"/>
                    </a:lnTo>
                    <a:cubicBezTo>
                      <a:pt x="276130" y="0"/>
                      <a:pt x="305315" y="29185"/>
                      <a:pt x="305315" y="65104"/>
                    </a:cubicBezTo>
                    <a:cubicBezTo>
                      <a:pt x="305315" y="101023"/>
                      <a:pt x="276130" y="127963"/>
                      <a:pt x="240212" y="127963"/>
                    </a:cubicBezTo>
                    <a:close/>
                    <a:moveTo>
                      <a:pt x="35920" y="89799"/>
                    </a:moveTo>
                    <a:lnTo>
                      <a:pt x="237966" y="89799"/>
                    </a:lnTo>
                    <a:cubicBezTo>
                      <a:pt x="253681" y="89799"/>
                      <a:pt x="264906" y="76329"/>
                      <a:pt x="264906" y="62859"/>
                    </a:cubicBezTo>
                    <a:cubicBezTo>
                      <a:pt x="264906" y="49389"/>
                      <a:pt x="251436" y="35919"/>
                      <a:pt x="237966" y="35919"/>
                    </a:cubicBezTo>
                    <a:lnTo>
                      <a:pt x="35920" y="35919"/>
                    </a:lnTo>
                    <a:lnTo>
                      <a:pt x="35920" y="897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315;p6">
                <a:extLst>
                  <a:ext uri="{FF2B5EF4-FFF2-40B4-BE49-F238E27FC236}">
                    <a16:creationId xmlns:a16="http://schemas.microsoft.com/office/drawing/2014/main" id="{8FD11304-34F4-B213-4017-07CB50661F79}"/>
                  </a:ext>
                </a:extLst>
              </p:cNvPr>
              <p:cNvSpPr/>
              <p:nvPr/>
            </p:nvSpPr>
            <p:spPr>
              <a:xfrm>
                <a:off x="7353944" y="2492385"/>
                <a:ext cx="305315" cy="127962"/>
              </a:xfrm>
              <a:custGeom>
                <a:avLst/>
                <a:gdLst/>
                <a:ahLst/>
                <a:cxnLst/>
                <a:rect l="l" t="t" r="r" b="b"/>
                <a:pathLst>
                  <a:path w="305315" h="127962" extrusionOk="0">
                    <a:moveTo>
                      <a:pt x="240212" y="127963"/>
                    </a:moveTo>
                    <a:lnTo>
                      <a:pt x="17960" y="127963"/>
                    </a:lnTo>
                    <a:cubicBezTo>
                      <a:pt x="8980" y="127963"/>
                      <a:pt x="0" y="118983"/>
                      <a:pt x="0" y="110003"/>
                    </a:cubicBezTo>
                    <a:lnTo>
                      <a:pt x="0" y="17960"/>
                    </a:lnTo>
                    <a:cubicBezTo>
                      <a:pt x="0" y="8980"/>
                      <a:pt x="8980" y="0"/>
                      <a:pt x="17960" y="0"/>
                    </a:cubicBezTo>
                    <a:lnTo>
                      <a:pt x="240212" y="0"/>
                    </a:lnTo>
                    <a:cubicBezTo>
                      <a:pt x="276131" y="0"/>
                      <a:pt x="305315" y="29185"/>
                      <a:pt x="305315" y="65104"/>
                    </a:cubicBezTo>
                    <a:cubicBezTo>
                      <a:pt x="305315" y="101023"/>
                      <a:pt x="276131" y="127963"/>
                      <a:pt x="240212" y="127963"/>
                    </a:cubicBezTo>
                    <a:close/>
                    <a:moveTo>
                      <a:pt x="38165" y="92044"/>
                    </a:moveTo>
                    <a:lnTo>
                      <a:pt x="240212" y="92044"/>
                    </a:lnTo>
                    <a:cubicBezTo>
                      <a:pt x="255927" y="92044"/>
                      <a:pt x="267151" y="78574"/>
                      <a:pt x="267151" y="65104"/>
                    </a:cubicBezTo>
                    <a:cubicBezTo>
                      <a:pt x="267151" y="49389"/>
                      <a:pt x="253681" y="38164"/>
                      <a:pt x="240212" y="38164"/>
                    </a:cubicBezTo>
                    <a:lnTo>
                      <a:pt x="38165" y="38164"/>
                    </a:lnTo>
                    <a:lnTo>
                      <a:pt x="38165" y="920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1622;p5">
              <a:extLst>
                <a:ext uri="{FF2B5EF4-FFF2-40B4-BE49-F238E27FC236}">
                  <a16:creationId xmlns:a16="http://schemas.microsoft.com/office/drawing/2014/main" id="{7555FF49-7D0D-F30E-6A29-E20297876E8E}"/>
                </a:ext>
              </a:extLst>
            </p:cNvPr>
            <p:cNvGrpSpPr/>
            <p:nvPr/>
          </p:nvGrpSpPr>
          <p:grpSpPr>
            <a:xfrm>
              <a:off x="6931663" y="4341996"/>
              <a:ext cx="899589" cy="1108332"/>
              <a:chOff x="2048849" y="5725629"/>
              <a:chExt cx="652326" cy="851637"/>
            </a:xfrm>
            <a:solidFill>
              <a:schemeClr val="bg1"/>
            </a:solidFill>
          </p:grpSpPr>
          <p:sp>
            <p:nvSpPr>
              <p:cNvPr id="32" name="Google Shape;1623;p5">
                <a:extLst>
                  <a:ext uri="{FF2B5EF4-FFF2-40B4-BE49-F238E27FC236}">
                    <a16:creationId xmlns:a16="http://schemas.microsoft.com/office/drawing/2014/main" id="{53F8AB63-E335-B5BA-99CE-5979C6D1EB6C}"/>
                  </a:ext>
                </a:extLst>
              </p:cNvPr>
              <p:cNvSpPr/>
              <p:nvPr/>
            </p:nvSpPr>
            <p:spPr>
              <a:xfrm>
                <a:off x="2048849" y="5725629"/>
                <a:ext cx="642218" cy="851637"/>
              </a:xfrm>
              <a:custGeom>
                <a:avLst/>
                <a:gdLst/>
                <a:ahLst/>
                <a:cxnLst/>
                <a:rect l="l" t="t" r="r" b="b"/>
                <a:pathLst>
                  <a:path w="642218" h="851637" extrusionOk="0">
                    <a:moveTo>
                      <a:pt x="628257" y="851638"/>
                    </a:moveTo>
                    <a:lnTo>
                      <a:pt x="13961" y="851638"/>
                    </a:lnTo>
                    <a:cubicBezTo>
                      <a:pt x="6981" y="851638"/>
                      <a:pt x="0" y="844657"/>
                      <a:pt x="0" y="837677"/>
                    </a:cubicBezTo>
                    <a:lnTo>
                      <a:pt x="0" y="13961"/>
                    </a:lnTo>
                    <a:cubicBezTo>
                      <a:pt x="0" y="6981"/>
                      <a:pt x="6981" y="0"/>
                      <a:pt x="13961" y="0"/>
                    </a:cubicBezTo>
                    <a:lnTo>
                      <a:pt x="625931" y="0"/>
                    </a:lnTo>
                    <a:cubicBezTo>
                      <a:pt x="632911" y="0"/>
                      <a:pt x="639892" y="6981"/>
                      <a:pt x="639892" y="13961"/>
                    </a:cubicBezTo>
                    <a:lnTo>
                      <a:pt x="639892" y="76787"/>
                    </a:lnTo>
                    <a:cubicBezTo>
                      <a:pt x="639892" y="83768"/>
                      <a:pt x="632911" y="90749"/>
                      <a:pt x="625931" y="90749"/>
                    </a:cubicBezTo>
                    <a:cubicBezTo>
                      <a:pt x="618950" y="90749"/>
                      <a:pt x="611969" y="83768"/>
                      <a:pt x="611969" y="76787"/>
                    </a:cubicBezTo>
                    <a:lnTo>
                      <a:pt x="611969" y="27922"/>
                    </a:lnTo>
                    <a:lnTo>
                      <a:pt x="27923" y="27922"/>
                    </a:lnTo>
                    <a:lnTo>
                      <a:pt x="27923" y="823716"/>
                    </a:lnTo>
                    <a:lnTo>
                      <a:pt x="614296" y="823716"/>
                    </a:lnTo>
                    <a:lnTo>
                      <a:pt x="614296" y="432800"/>
                    </a:lnTo>
                    <a:cubicBezTo>
                      <a:pt x="614296" y="425819"/>
                      <a:pt x="621277" y="418838"/>
                      <a:pt x="628257" y="418838"/>
                    </a:cubicBezTo>
                    <a:cubicBezTo>
                      <a:pt x="635238" y="418838"/>
                      <a:pt x="642219" y="425819"/>
                      <a:pt x="642219" y="432800"/>
                    </a:cubicBezTo>
                    <a:lnTo>
                      <a:pt x="642219" y="837677"/>
                    </a:lnTo>
                    <a:cubicBezTo>
                      <a:pt x="642219" y="846984"/>
                      <a:pt x="635238" y="851638"/>
                      <a:pt x="628257" y="851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24;p5">
                <a:extLst>
                  <a:ext uri="{FF2B5EF4-FFF2-40B4-BE49-F238E27FC236}">
                    <a16:creationId xmlns:a16="http://schemas.microsoft.com/office/drawing/2014/main" id="{59CE16C4-7854-34F5-C2B6-33CF944B2169}"/>
                  </a:ext>
                </a:extLst>
              </p:cNvPr>
              <p:cNvSpPr/>
              <p:nvPr/>
            </p:nvSpPr>
            <p:spPr>
              <a:xfrm>
                <a:off x="2190789" y="5881530"/>
                <a:ext cx="307148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307148" h="27922" extrusionOk="0">
                    <a:moveTo>
                      <a:pt x="293187" y="27923"/>
                    </a:moveTo>
                    <a:lnTo>
                      <a:pt x="13961" y="27923"/>
                    </a:lnTo>
                    <a:cubicBezTo>
                      <a:pt x="6981" y="27923"/>
                      <a:pt x="0" y="20942"/>
                      <a:pt x="0" y="13961"/>
                    </a:cubicBezTo>
                    <a:cubicBezTo>
                      <a:pt x="0" y="6981"/>
                      <a:pt x="6981" y="0"/>
                      <a:pt x="13961" y="0"/>
                    </a:cubicBezTo>
                    <a:lnTo>
                      <a:pt x="293187" y="0"/>
                    </a:lnTo>
                    <a:cubicBezTo>
                      <a:pt x="300167" y="0"/>
                      <a:pt x="307148" y="6981"/>
                      <a:pt x="307148" y="13961"/>
                    </a:cubicBezTo>
                    <a:cubicBezTo>
                      <a:pt x="307148" y="20942"/>
                      <a:pt x="300167" y="27923"/>
                      <a:pt x="293187" y="27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25;p5">
                <a:extLst>
                  <a:ext uri="{FF2B5EF4-FFF2-40B4-BE49-F238E27FC236}">
                    <a16:creationId xmlns:a16="http://schemas.microsoft.com/office/drawing/2014/main" id="{21E37BD6-03D7-0D6F-A066-5C65395DA1B5}"/>
                  </a:ext>
                </a:extLst>
              </p:cNvPr>
              <p:cNvSpPr/>
              <p:nvPr/>
            </p:nvSpPr>
            <p:spPr>
              <a:xfrm>
                <a:off x="2130290" y="6021142"/>
                <a:ext cx="356012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356012" h="27922" extrusionOk="0">
                    <a:moveTo>
                      <a:pt x="339724" y="27923"/>
                    </a:moveTo>
                    <a:lnTo>
                      <a:pt x="13961" y="27923"/>
                    </a:lnTo>
                    <a:cubicBezTo>
                      <a:pt x="6981" y="27923"/>
                      <a:pt x="0" y="20942"/>
                      <a:pt x="0" y="13961"/>
                    </a:cubicBezTo>
                    <a:cubicBezTo>
                      <a:pt x="0" y="6981"/>
                      <a:pt x="6981" y="0"/>
                      <a:pt x="13961" y="0"/>
                    </a:cubicBezTo>
                    <a:lnTo>
                      <a:pt x="342051" y="0"/>
                    </a:lnTo>
                    <a:cubicBezTo>
                      <a:pt x="349032" y="0"/>
                      <a:pt x="356013" y="6981"/>
                      <a:pt x="356013" y="13961"/>
                    </a:cubicBezTo>
                    <a:cubicBezTo>
                      <a:pt x="353686" y="23269"/>
                      <a:pt x="349032" y="27923"/>
                      <a:pt x="339724" y="27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26;p5">
                <a:extLst>
                  <a:ext uri="{FF2B5EF4-FFF2-40B4-BE49-F238E27FC236}">
                    <a16:creationId xmlns:a16="http://schemas.microsoft.com/office/drawing/2014/main" id="{723952DF-4DF2-FE9C-0D50-529CB89B1418}"/>
                  </a:ext>
                </a:extLst>
              </p:cNvPr>
              <p:cNvSpPr/>
              <p:nvPr/>
            </p:nvSpPr>
            <p:spPr>
              <a:xfrm>
                <a:off x="2130290" y="6118872"/>
                <a:ext cx="337397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337397" h="27922" extrusionOk="0">
                    <a:moveTo>
                      <a:pt x="323436" y="27922"/>
                    </a:moveTo>
                    <a:lnTo>
                      <a:pt x="13961" y="27922"/>
                    </a:lnTo>
                    <a:cubicBezTo>
                      <a:pt x="6981" y="27922"/>
                      <a:pt x="0" y="20942"/>
                      <a:pt x="0" y="13961"/>
                    </a:cubicBezTo>
                    <a:cubicBezTo>
                      <a:pt x="0" y="6980"/>
                      <a:pt x="6981" y="0"/>
                      <a:pt x="13961" y="0"/>
                    </a:cubicBezTo>
                    <a:lnTo>
                      <a:pt x="323436" y="0"/>
                    </a:lnTo>
                    <a:cubicBezTo>
                      <a:pt x="330417" y="0"/>
                      <a:pt x="337398" y="6980"/>
                      <a:pt x="337398" y="13961"/>
                    </a:cubicBezTo>
                    <a:cubicBezTo>
                      <a:pt x="337398" y="20942"/>
                      <a:pt x="332744" y="27922"/>
                      <a:pt x="323436" y="279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27;p5">
                <a:extLst>
                  <a:ext uri="{FF2B5EF4-FFF2-40B4-BE49-F238E27FC236}">
                    <a16:creationId xmlns:a16="http://schemas.microsoft.com/office/drawing/2014/main" id="{690D6B97-2E68-C544-969B-337A2A718905}"/>
                  </a:ext>
                </a:extLst>
              </p:cNvPr>
              <p:cNvSpPr/>
              <p:nvPr/>
            </p:nvSpPr>
            <p:spPr>
              <a:xfrm>
                <a:off x="2130290" y="6214273"/>
                <a:ext cx="323436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323436" h="27922" extrusionOk="0">
                    <a:moveTo>
                      <a:pt x="307148" y="27922"/>
                    </a:moveTo>
                    <a:lnTo>
                      <a:pt x="13961" y="27922"/>
                    </a:lnTo>
                    <a:cubicBezTo>
                      <a:pt x="6981" y="27922"/>
                      <a:pt x="0" y="20942"/>
                      <a:pt x="0" y="13961"/>
                    </a:cubicBezTo>
                    <a:cubicBezTo>
                      <a:pt x="0" y="6981"/>
                      <a:pt x="6981" y="0"/>
                      <a:pt x="13961" y="0"/>
                    </a:cubicBezTo>
                    <a:lnTo>
                      <a:pt x="309475" y="0"/>
                    </a:lnTo>
                    <a:cubicBezTo>
                      <a:pt x="316456" y="0"/>
                      <a:pt x="323436" y="6981"/>
                      <a:pt x="323436" y="13961"/>
                    </a:cubicBezTo>
                    <a:cubicBezTo>
                      <a:pt x="323436" y="20942"/>
                      <a:pt x="316456" y="27922"/>
                      <a:pt x="307148" y="279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8;p5">
                <a:extLst>
                  <a:ext uri="{FF2B5EF4-FFF2-40B4-BE49-F238E27FC236}">
                    <a16:creationId xmlns:a16="http://schemas.microsoft.com/office/drawing/2014/main" id="{80694504-CD5D-EC92-EE35-7EC25164984C}"/>
                  </a:ext>
                </a:extLst>
              </p:cNvPr>
              <p:cNvSpPr/>
              <p:nvPr/>
            </p:nvSpPr>
            <p:spPr>
              <a:xfrm>
                <a:off x="2130290" y="6309675"/>
                <a:ext cx="307148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307148" h="27922" extrusionOk="0">
                    <a:moveTo>
                      <a:pt x="293187" y="27923"/>
                    </a:moveTo>
                    <a:lnTo>
                      <a:pt x="13961" y="27923"/>
                    </a:lnTo>
                    <a:cubicBezTo>
                      <a:pt x="6981" y="27923"/>
                      <a:pt x="0" y="20942"/>
                      <a:pt x="0" y="13961"/>
                    </a:cubicBezTo>
                    <a:cubicBezTo>
                      <a:pt x="0" y="6981"/>
                      <a:pt x="6981" y="0"/>
                      <a:pt x="13961" y="0"/>
                    </a:cubicBezTo>
                    <a:lnTo>
                      <a:pt x="293187" y="0"/>
                    </a:lnTo>
                    <a:cubicBezTo>
                      <a:pt x="300167" y="0"/>
                      <a:pt x="307148" y="6981"/>
                      <a:pt x="307148" y="13961"/>
                    </a:cubicBezTo>
                    <a:cubicBezTo>
                      <a:pt x="307148" y="20942"/>
                      <a:pt x="300167" y="27923"/>
                      <a:pt x="293187" y="27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9;p5">
                <a:extLst>
                  <a:ext uri="{FF2B5EF4-FFF2-40B4-BE49-F238E27FC236}">
                    <a16:creationId xmlns:a16="http://schemas.microsoft.com/office/drawing/2014/main" id="{63E62D09-839A-3BB0-3D55-4B6A37328EC6}"/>
                  </a:ext>
                </a:extLst>
              </p:cNvPr>
              <p:cNvSpPr/>
              <p:nvPr/>
            </p:nvSpPr>
            <p:spPr>
              <a:xfrm>
                <a:off x="2358324" y="6451615"/>
                <a:ext cx="223380" cy="27922"/>
              </a:xfrm>
              <a:custGeom>
                <a:avLst/>
                <a:gdLst/>
                <a:ahLst/>
                <a:cxnLst/>
                <a:rect l="l" t="t" r="r" b="b"/>
                <a:pathLst>
                  <a:path w="223380" h="27922" extrusionOk="0">
                    <a:moveTo>
                      <a:pt x="209419" y="27923"/>
                    </a:moveTo>
                    <a:lnTo>
                      <a:pt x="13961" y="27923"/>
                    </a:lnTo>
                    <a:cubicBezTo>
                      <a:pt x="6981" y="27923"/>
                      <a:pt x="0" y="20942"/>
                      <a:pt x="0" y="13961"/>
                    </a:cubicBezTo>
                    <a:cubicBezTo>
                      <a:pt x="0" y="6981"/>
                      <a:pt x="6981" y="0"/>
                      <a:pt x="13961" y="0"/>
                    </a:cubicBezTo>
                    <a:lnTo>
                      <a:pt x="209419" y="0"/>
                    </a:lnTo>
                    <a:cubicBezTo>
                      <a:pt x="216400" y="0"/>
                      <a:pt x="223380" y="6981"/>
                      <a:pt x="223380" y="13961"/>
                    </a:cubicBezTo>
                    <a:cubicBezTo>
                      <a:pt x="223380" y="20942"/>
                      <a:pt x="218727" y="27923"/>
                      <a:pt x="209419" y="27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630;p5">
                <a:extLst>
                  <a:ext uri="{FF2B5EF4-FFF2-40B4-BE49-F238E27FC236}">
                    <a16:creationId xmlns:a16="http://schemas.microsoft.com/office/drawing/2014/main" id="{F2E08C99-5192-FD22-4119-1BF46C16810C}"/>
                  </a:ext>
                </a:extLst>
              </p:cNvPr>
              <p:cNvSpPr/>
              <p:nvPr/>
            </p:nvSpPr>
            <p:spPr>
              <a:xfrm>
                <a:off x="2479322" y="5843943"/>
                <a:ext cx="193487" cy="549499"/>
              </a:xfrm>
              <a:custGeom>
                <a:avLst/>
                <a:gdLst/>
                <a:ahLst/>
                <a:cxnLst/>
                <a:rect l="l" t="t" r="r" b="b"/>
                <a:pathLst>
                  <a:path w="193487" h="549499" extrusionOk="0">
                    <a:moveTo>
                      <a:pt x="93075" y="549500"/>
                    </a:moveTo>
                    <a:cubicBezTo>
                      <a:pt x="93075" y="549500"/>
                      <a:pt x="90748" y="549500"/>
                      <a:pt x="90748" y="549500"/>
                    </a:cubicBezTo>
                    <a:lnTo>
                      <a:pt x="11634" y="535538"/>
                    </a:lnTo>
                    <a:cubicBezTo>
                      <a:pt x="6981" y="535538"/>
                      <a:pt x="4654" y="533212"/>
                      <a:pt x="2327" y="530885"/>
                    </a:cubicBezTo>
                    <a:cubicBezTo>
                      <a:pt x="0" y="528558"/>
                      <a:pt x="0" y="523904"/>
                      <a:pt x="0" y="519251"/>
                    </a:cubicBezTo>
                    <a:lnTo>
                      <a:pt x="83768" y="21298"/>
                    </a:lnTo>
                    <a:cubicBezTo>
                      <a:pt x="86095" y="7337"/>
                      <a:pt x="97729" y="-1971"/>
                      <a:pt x="111690" y="356"/>
                    </a:cubicBezTo>
                    <a:lnTo>
                      <a:pt x="172189" y="9664"/>
                    </a:lnTo>
                    <a:cubicBezTo>
                      <a:pt x="186150" y="11991"/>
                      <a:pt x="195458" y="23625"/>
                      <a:pt x="193131" y="37586"/>
                    </a:cubicBezTo>
                    <a:lnTo>
                      <a:pt x="109363" y="535538"/>
                    </a:lnTo>
                    <a:cubicBezTo>
                      <a:pt x="107036" y="544846"/>
                      <a:pt x="100056" y="549500"/>
                      <a:pt x="93075" y="549500"/>
                    </a:cubicBezTo>
                    <a:close/>
                    <a:moveTo>
                      <a:pt x="30250" y="509943"/>
                    </a:moveTo>
                    <a:lnTo>
                      <a:pt x="81441" y="519251"/>
                    </a:lnTo>
                    <a:lnTo>
                      <a:pt x="162882" y="37586"/>
                    </a:lnTo>
                    <a:lnTo>
                      <a:pt x="111690" y="28279"/>
                    </a:lnTo>
                    <a:lnTo>
                      <a:pt x="30250" y="5099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631;p5">
                <a:extLst>
                  <a:ext uri="{FF2B5EF4-FFF2-40B4-BE49-F238E27FC236}">
                    <a16:creationId xmlns:a16="http://schemas.microsoft.com/office/drawing/2014/main" id="{F2DB4A40-B37B-94B8-0F5A-308188ACE4FA}"/>
                  </a:ext>
                </a:extLst>
              </p:cNvPr>
              <p:cNvSpPr/>
              <p:nvPr/>
            </p:nvSpPr>
            <p:spPr>
              <a:xfrm>
                <a:off x="2476995" y="6351560"/>
                <a:ext cx="106454" cy="127978"/>
              </a:xfrm>
              <a:custGeom>
                <a:avLst/>
                <a:gdLst/>
                <a:ahLst/>
                <a:cxnLst/>
                <a:rect l="l" t="t" r="r" b="b"/>
                <a:pathLst>
                  <a:path w="106454" h="127978" extrusionOk="0">
                    <a:moveTo>
                      <a:pt x="39557" y="127978"/>
                    </a:moveTo>
                    <a:cubicBezTo>
                      <a:pt x="39557" y="127978"/>
                      <a:pt x="37230" y="127978"/>
                      <a:pt x="37230" y="127978"/>
                    </a:cubicBezTo>
                    <a:cubicBezTo>
                      <a:pt x="32576" y="127978"/>
                      <a:pt x="27922" y="123324"/>
                      <a:pt x="25596" y="116344"/>
                    </a:cubicBezTo>
                    <a:lnTo>
                      <a:pt x="0" y="18615"/>
                    </a:lnTo>
                    <a:cubicBezTo>
                      <a:pt x="0" y="13961"/>
                      <a:pt x="0" y="9307"/>
                      <a:pt x="2327" y="4653"/>
                    </a:cubicBezTo>
                    <a:cubicBezTo>
                      <a:pt x="4654" y="2327"/>
                      <a:pt x="9308" y="0"/>
                      <a:pt x="13961" y="0"/>
                    </a:cubicBezTo>
                    <a:lnTo>
                      <a:pt x="93075" y="13961"/>
                    </a:lnTo>
                    <a:cubicBezTo>
                      <a:pt x="97729" y="13961"/>
                      <a:pt x="102383" y="18615"/>
                      <a:pt x="104710" y="23269"/>
                    </a:cubicBezTo>
                    <a:cubicBezTo>
                      <a:pt x="107036" y="27922"/>
                      <a:pt x="107036" y="32576"/>
                      <a:pt x="104710" y="37230"/>
                    </a:cubicBezTo>
                    <a:lnTo>
                      <a:pt x="48864" y="120997"/>
                    </a:lnTo>
                    <a:cubicBezTo>
                      <a:pt x="48864" y="125651"/>
                      <a:pt x="44211" y="127978"/>
                      <a:pt x="39557" y="127978"/>
                    </a:cubicBezTo>
                    <a:close/>
                    <a:moveTo>
                      <a:pt x="34903" y="32576"/>
                    </a:moveTo>
                    <a:lnTo>
                      <a:pt x="46538" y="79114"/>
                    </a:lnTo>
                    <a:lnTo>
                      <a:pt x="72133" y="39557"/>
                    </a:lnTo>
                    <a:lnTo>
                      <a:pt x="34903" y="325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632;p5">
                <a:extLst>
                  <a:ext uri="{FF2B5EF4-FFF2-40B4-BE49-F238E27FC236}">
                    <a16:creationId xmlns:a16="http://schemas.microsoft.com/office/drawing/2014/main" id="{700C7FCB-8749-FEE5-F13D-06B996843EA0}"/>
                  </a:ext>
                </a:extLst>
              </p:cNvPr>
              <p:cNvSpPr/>
              <p:nvPr/>
            </p:nvSpPr>
            <p:spPr>
              <a:xfrm>
                <a:off x="2574268" y="5796890"/>
                <a:ext cx="89750" cy="86967"/>
              </a:xfrm>
              <a:custGeom>
                <a:avLst/>
                <a:gdLst/>
                <a:ahLst/>
                <a:cxnLst/>
                <a:rect l="l" t="t" r="r" b="b"/>
                <a:pathLst>
                  <a:path w="89750" h="86967" extrusionOk="0">
                    <a:moveTo>
                      <a:pt x="70263" y="86967"/>
                    </a:moveTo>
                    <a:cubicBezTo>
                      <a:pt x="70263" y="86967"/>
                      <a:pt x="67936" y="86967"/>
                      <a:pt x="67936" y="86967"/>
                    </a:cubicBezTo>
                    <a:lnTo>
                      <a:pt x="12091" y="77660"/>
                    </a:lnTo>
                    <a:cubicBezTo>
                      <a:pt x="5110" y="75333"/>
                      <a:pt x="-1870" y="68352"/>
                      <a:pt x="456" y="61371"/>
                    </a:cubicBezTo>
                    <a:lnTo>
                      <a:pt x="5110" y="35776"/>
                    </a:lnTo>
                    <a:cubicBezTo>
                      <a:pt x="7437" y="24141"/>
                      <a:pt x="12091" y="14834"/>
                      <a:pt x="21398" y="7853"/>
                    </a:cubicBezTo>
                    <a:cubicBezTo>
                      <a:pt x="30706" y="873"/>
                      <a:pt x="42340" y="-1454"/>
                      <a:pt x="53975" y="873"/>
                    </a:cubicBezTo>
                    <a:cubicBezTo>
                      <a:pt x="65609" y="3199"/>
                      <a:pt x="74917" y="7853"/>
                      <a:pt x="81897" y="17161"/>
                    </a:cubicBezTo>
                    <a:cubicBezTo>
                      <a:pt x="88878" y="26468"/>
                      <a:pt x="91205" y="38102"/>
                      <a:pt x="88878" y="49737"/>
                    </a:cubicBezTo>
                    <a:lnTo>
                      <a:pt x="84224" y="75333"/>
                    </a:lnTo>
                    <a:cubicBezTo>
                      <a:pt x="84224" y="79986"/>
                      <a:pt x="81897" y="82313"/>
                      <a:pt x="79570" y="84640"/>
                    </a:cubicBezTo>
                    <a:cubicBezTo>
                      <a:pt x="77244" y="84640"/>
                      <a:pt x="72590" y="86967"/>
                      <a:pt x="70263" y="86967"/>
                    </a:cubicBezTo>
                    <a:close/>
                    <a:moveTo>
                      <a:pt x="30706" y="49737"/>
                    </a:moveTo>
                    <a:lnTo>
                      <a:pt x="58628" y="54391"/>
                    </a:lnTo>
                    <a:lnTo>
                      <a:pt x="60955" y="42757"/>
                    </a:lnTo>
                    <a:cubicBezTo>
                      <a:pt x="60955" y="38102"/>
                      <a:pt x="60955" y="35776"/>
                      <a:pt x="58628" y="31122"/>
                    </a:cubicBezTo>
                    <a:cubicBezTo>
                      <a:pt x="56302" y="28795"/>
                      <a:pt x="53975" y="26468"/>
                      <a:pt x="49321" y="24141"/>
                    </a:cubicBezTo>
                    <a:cubicBezTo>
                      <a:pt x="44667" y="24141"/>
                      <a:pt x="42340" y="24141"/>
                      <a:pt x="37687" y="26468"/>
                    </a:cubicBezTo>
                    <a:cubicBezTo>
                      <a:pt x="35360" y="28795"/>
                      <a:pt x="33033" y="31122"/>
                      <a:pt x="30706" y="35776"/>
                    </a:cubicBezTo>
                    <a:lnTo>
                      <a:pt x="30706" y="497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633;p5">
                <a:extLst>
                  <a:ext uri="{FF2B5EF4-FFF2-40B4-BE49-F238E27FC236}">
                    <a16:creationId xmlns:a16="http://schemas.microsoft.com/office/drawing/2014/main" id="{84B72113-A09E-FF5C-92CC-FB4C62BDB01A}"/>
                  </a:ext>
                </a:extLst>
              </p:cNvPr>
              <p:cNvSpPr/>
              <p:nvPr/>
            </p:nvSpPr>
            <p:spPr>
              <a:xfrm>
                <a:off x="2553326" y="5907125"/>
                <a:ext cx="147849" cy="221053"/>
              </a:xfrm>
              <a:custGeom>
                <a:avLst/>
                <a:gdLst/>
                <a:ahLst/>
                <a:cxnLst/>
                <a:rect l="l" t="t" r="r" b="b"/>
                <a:pathLst>
                  <a:path w="147849" h="221053" extrusionOk="0">
                    <a:moveTo>
                      <a:pt x="107493" y="221054"/>
                    </a:moveTo>
                    <a:cubicBezTo>
                      <a:pt x="107493" y="221054"/>
                      <a:pt x="105166" y="221054"/>
                      <a:pt x="105166" y="221054"/>
                    </a:cubicBezTo>
                    <a:cubicBezTo>
                      <a:pt x="98185" y="218727"/>
                      <a:pt x="91205" y="211746"/>
                      <a:pt x="93532" y="204765"/>
                    </a:cubicBezTo>
                    <a:lnTo>
                      <a:pt x="119127" y="58172"/>
                    </a:lnTo>
                    <a:cubicBezTo>
                      <a:pt x="119127" y="51191"/>
                      <a:pt x="116800" y="46538"/>
                      <a:pt x="109820" y="44211"/>
                    </a:cubicBezTo>
                    <a:lnTo>
                      <a:pt x="12091" y="27922"/>
                    </a:lnTo>
                    <a:cubicBezTo>
                      <a:pt x="5110" y="25596"/>
                      <a:pt x="-1871" y="18615"/>
                      <a:pt x="456" y="11634"/>
                    </a:cubicBezTo>
                    <a:cubicBezTo>
                      <a:pt x="2783" y="4654"/>
                      <a:pt x="9764" y="0"/>
                      <a:pt x="16745" y="0"/>
                    </a:cubicBezTo>
                    <a:lnTo>
                      <a:pt x="114473" y="16288"/>
                    </a:lnTo>
                    <a:cubicBezTo>
                      <a:pt x="135415" y="20942"/>
                      <a:pt x="151704" y="39557"/>
                      <a:pt x="147050" y="62826"/>
                    </a:cubicBezTo>
                    <a:lnTo>
                      <a:pt x="121454" y="209419"/>
                    </a:lnTo>
                    <a:cubicBezTo>
                      <a:pt x="121454" y="216400"/>
                      <a:pt x="114473" y="221054"/>
                      <a:pt x="107493" y="2210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634;p5">
                <a:extLst>
                  <a:ext uri="{FF2B5EF4-FFF2-40B4-BE49-F238E27FC236}">
                    <a16:creationId xmlns:a16="http://schemas.microsoft.com/office/drawing/2014/main" id="{F3C3CBF1-BD8C-2548-518E-DDBC503950FA}"/>
                  </a:ext>
                </a:extLst>
              </p:cNvPr>
              <p:cNvSpPr/>
              <p:nvPr/>
            </p:nvSpPr>
            <p:spPr>
              <a:xfrm>
                <a:off x="2546345" y="5953663"/>
                <a:ext cx="107949" cy="41883"/>
              </a:xfrm>
              <a:custGeom>
                <a:avLst/>
                <a:gdLst/>
                <a:ahLst/>
                <a:cxnLst/>
                <a:rect l="l" t="t" r="r" b="b"/>
                <a:pathLst>
                  <a:path w="107949" h="41883" extrusionOk="0">
                    <a:moveTo>
                      <a:pt x="93532" y="41884"/>
                    </a:moveTo>
                    <a:cubicBezTo>
                      <a:pt x="93532" y="41884"/>
                      <a:pt x="91205" y="41884"/>
                      <a:pt x="91205" y="41884"/>
                    </a:cubicBezTo>
                    <a:lnTo>
                      <a:pt x="12091" y="27922"/>
                    </a:lnTo>
                    <a:cubicBezTo>
                      <a:pt x="5110" y="25596"/>
                      <a:pt x="-1870" y="18615"/>
                      <a:pt x="456" y="11634"/>
                    </a:cubicBezTo>
                    <a:cubicBezTo>
                      <a:pt x="2783" y="4654"/>
                      <a:pt x="9764" y="0"/>
                      <a:pt x="16745" y="0"/>
                    </a:cubicBezTo>
                    <a:lnTo>
                      <a:pt x="95858" y="13961"/>
                    </a:lnTo>
                    <a:cubicBezTo>
                      <a:pt x="102839" y="16288"/>
                      <a:pt x="109820" y="23269"/>
                      <a:pt x="107493" y="30250"/>
                    </a:cubicBezTo>
                    <a:cubicBezTo>
                      <a:pt x="107493" y="37230"/>
                      <a:pt x="100512" y="41884"/>
                      <a:pt x="93532" y="418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Montserrat Light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507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94E7C3C-632B-15DA-B78D-8BD42A7F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42" y="681037"/>
            <a:ext cx="6023648" cy="530226"/>
          </a:xfrm>
        </p:spPr>
        <p:txBody>
          <a:bodyPr/>
          <a:lstStyle/>
          <a:p>
            <a:r>
              <a:rPr lang="es-MX" dirty="0"/>
              <a:t>Asistir a la plática </a:t>
            </a:r>
            <a:r>
              <a:rPr lang="es-MX" sz="3600" b="1" dirty="0">
                <a:solidFill>
                  <a:srgbClr val="C00000"/>
                </a:solidFill>
              </a:rPr>
              <a:t>es requisito</a:t>
            </a:r>
            <a:endParaRPr lang="es-MX" b="1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91F74B-978B-44C5-FC85-15C9A0D2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5" b="18004"/>
          <a:stretch/>
        </p:blipFill>
        <p:spPr>
          <a:xfrm>
            <a:off x="270279" y="1378122"/>
            <a:ext cx="3334347" cy="17973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CBA421-C7B9-4DB6-844D-35DA00F06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26" y="1211263"/>
            <a:ext cx="8417766" cy="4474642"/>
          </a:xfrm>
          <a:prstGeom prst="rect">
            <a:avLst/>
          </a:prstGeom>
        </p:spPr>
      </p:pic>
      <p:sp>
        <p:nvSpPr>
          <p:cNvPr id="8" name="Flecha derecha 7">
            <a:extLst>
              <a:ext uri="{FF2B5EF4-FFF2-40B4-BE49-F238E27FC236}">
                <a16:creationId xmlns:a16="http://schemas.microsoft.com/office/drawing/2014/main" id="{AFF32EFA-DCEF-846F-6BA9-6B4E3081A685}"/>
              </a:ext>
            </a:extLst>
          </p:cNvPr>
          <p:cNvSpPr/>
          <p:nvPr/>
        </p:nvSpPr>
        <p:spPr>
          <a:xfrm>
            <a:off x="1996580" y="3691156"/>
            <a:ext cx="2097248" cy="419450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56AFD7F-D574-908E-8850-CBF9D1330936}"/>
              </a:ext>
            </a:extLst>
          </p:cNvPr>
          <p:cNvCxnSpPr/>
          <p:nvPr/>
        </p:nvCxnSpPr>
        <p:spPr>
          <a:xfrm>
            <a:off x="5041783" y="3582099"/>
            <a:ext cx="456361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3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E140B4DE-57E6-CA62-75F7-4EA0A3B917B9}"/>
              </a:ext>
            </a:extLst>
          </p:cNvPr>
          <p:cNvSpPr txBox="1">
            <a:spLocks/>
          </p:cNvSpPr>
          <p:nvPr/>
        </p:nvSpPr>
        <p:spPr>
          <a:xfrm>
            <a:off x="301424" y="888652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chemeClr val="accent5"/>
                </a:solidFill>
              </a:rPr>
              <a:t>El Servicio Social solo se puede realizar en: 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33D23761-29EC-5996-4A0C-19F482389B0C}"/>
              </a:ext>
            </a:extLst>
          </p:cNvPr>
          <p:cNvSpPr txBox="1">
            <a:spLocks/>
          </p:cNvSpPr>
          <p:nvPr/>
        </p:nvSpPr>
        <p:spPr>
          <a:xfrm>
            <a:off x="160272" y="1988589"/>
            <a:ext cx="4444213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Dependencias Públicas</a:t>
            </a:r>
          </a:p>
        </p:txBody>
      </p:sp>
      <p:sp>
        <p:nvSpPr>
          <p:cNvPr id="13" name="Google Shape;4252;p18">
            <a:extLst>
              <a:ext uri="{FF2B5EF4-FFF2-40B4-BE49-F238E27FC236}">
                <a16:creationId xmlns:a16="http://schemas.microsoft.com/office/drawing/2014/main" id="{05389C30-6621-FDC6-718E-496731B251B1}"/>
              </a:ext>
            </a:extLst>
          </p:cNvPr>
          <p:cNvSpPr/>
          <p:nvPr/>
        </p:nvSpPr>
        <p:spPr>
          <a:xfrm>
            <a:off x="192771" y="2631087"/>
            <a:ext cx="950054" cy="841667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57" y="14"/>
                </a:moveTo>
                <a:cubicBezTo>
                  <a:pt x="64" y="14"/>
                  <a:pt x="64" y="14"/>
                  <a:pt x="64" y="14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5" y="160"/>
                  <a:pt x="146" y="159"/>
                  <a:pt x="146" y="157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57" y="115"/>
                  <a:pt x="157" y="115"/>
                  <a:pt x="157" y="115"/>
                </a:cubicBezTo>
                <a:cubicBezTo>
                  <a:pt x="159" y="115"/>
                  <a:pt x="160" y="114"/>
                  <a:pt x="160" y="113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15"/>
                  <a:pt x="159" y="14"/>
                  <a:pt x="157" y="14"/>
                </a:cubicBezTo>
                <a:close/>
                <a:moveTo>
                  <a:pt x="112" y="19"/>
                </a:moveTo>
                <a:cubicBezTo>
                  <a:pt x="131" y="19"/>
                  <a:pt x="131" y="19"/>
                  <a:pt x="131" y="19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12" y="38"/>
                  <a:pt x="112" y="38"/>
                  <a:pt x="112" y="38"/>
                </a:cubicBezTo>
                <a:lnTo>
                  <a:pt x="112" y="19"/>
                </a:lnTo>
                <a:close/>
                <a:moveTo>
                  <a:pt x="112" y="43"/>
                </a:moveTo>
                <a:cubicBezTo>
                  <a:pt x="131" y="43"/>
                  <a:pt x="131" y="43"/>
                  <a:pt x="131" y="43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12" y="62"/>
                  <a:pt x="112" y="62"/>
                  <a:pt x="112" y="62"/>
                </a:cubicBezTo>
                <a:lnTo>
                  <a:pt x="112" y="43"/>
                </a:lnTo>
                <a:close/>
                <a:moveTo>
                  <a:pt x="112" y="67"/>
                </a:moveTo>
                <a:cubicBezTo>
                  <a:pt x="131" y="67"/>
                  <a:pt x="131" y="67"/>
                  <a:pt x="131" y="67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18" y="86"/>
                  <a:pt x="117" y="87"/>
                  <a:pt x="117" y="89"/>
                </a:cubicBezTo>
                <a:cubicBezTo>
                  <a:pt x="117" y="90"/>
                  <a:pt x="118" y="91"/>
                  <a:pt x="120" y="91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112" y="110"/>
                  <a:pt x="112" y="110"/>
                  <a:pt x="112" y="110"/>
                </a:cubicBezTo>
                <a:lnTo>
                  <a:pt x="112" y="67"/>
                </a:lnTo>
                <a:close/>
                <a:moveTo>
                  <a:pt x="88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95" y="38"/>
                  <a:pt x="95" y="38"/>
                  <a:pt x="95" y="38"/>
                </a:cubicBezTo>
                <a:cubicBezTo>
                  <a:pt x="94" y="38"/>
                  <a:pt x="93" y="39"/>
                  <a:pt x="93" y="40"/>
                </a:cubicBezTo>
                <a:cubicBezTo>
                  <a:pt x="93" y="42"/>
                  <a:pt x="94" y="43"/>
                  <a:pt x="95" y="43"/>
                </a:cubicBezTo>
                <a:cubicBezTo>
                  <a:pt x="107" y="43"/>
                  <a:pt x="107" y="43"/>
                  <a:pt x="107" y="43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88" y="62"/>
                  <a:pt x="88" y="62"/>
                  <a:pt x="88" y="62"/>
                </a:cubicBezTo>
                <a:lnTo>
                  <a:pt x="88" y="19"/>
                </a:lnTo>
                <a:close/>
                <a:moveTo>
                  <a:pt x="88" y="67"/>
                </a:moveTo>
                <a:cubicBezTo>
                  <a:pt x="107" y="67"/>
                  <a:pt x="107" y="67"/>
                  <a:pt x="107" y="67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88" y="86"/>
                  <a:pt x="88" y="86"/>
                  <a:pt x="88" y="86"/>
                </a:cubicBezTo>
                <a:lnTo>
                  <a:pt x="88" y="67"/>
                </a:lnTo>
                <a:close/>
                <a:moveTo>
                  <a:pt x="88" y="91"/>
                </a:moveTo>
                <a:cubicBezTo>
                  <a:pt x="107" y="91"/>
                  <a:pt x="107" y="91"/>
                  <a:pt x="107" y="91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91"/>
                </a:lnTo>
                <a:close/>
                <a:moveTo>
                  <a:pt x="64" y="19"/>
                </a:moveTo>
                <a:cubicBezTo>
                  <a:pt x="83" y="19"/>
                  <a:pt x="83" y="19"/>
                  <a:pt x="83" y="19"/>
                </a:cubicBezTo>
                <a:cubicBezTo>
                  <a:pt x="83" y="38"/>
                  <a:pt x="83" y="38"/>
                  <a:pt x="83" y="38"/>
                </a:cubicBezTo>
                <a:cubicBezTo>
                  <a:pt x="64" y="38"/>
                  <a:pt x="64" y="38"/>
                  <a:pt x="64" y="38"/>
                </a:cubicBezTo>
                <a:lnTo>
                  <a:pt x="64" y="19"/>
                </a:lnTo>
                <a:close/>
                <a:moveTo>
                  <a:pt x="64" y="43"/>
                </a:moveTo>
                <a:cubicBezTo>
                  <a:pt x="83" y="43"/>
                  <a:pt x="83" y="43"/>
                  <a:pt x="83" y="43"/>
                </a:cubicBezTo>
                <a:cubicBezTo>
                  <a:pt x="83" y="62"/>
                  <a:pt x="83" y="62"/>
                  <a:pt x="83" y="62"/>
                </a:cubicBezTo>
                <a:cubicBezTo>
                  <a:pt x="64" y="62"/>
                  <a:pt x="64" y="62"/>
                  <a:pt x="64" y="62"/>
                </a:cubicBezTo>
                <a:lnTo>
                  <a:pt x="64" y="43"/>
                </a:lnTo>
                <a:close/>
                <a:moveTo>
                  <a:pt x="64" y="67"/>
                </a:moveTo>
                <a:cubicBezTo>
                  <a:pt x="83" y="67"/>
                  <a:pt x="83" y="67"/>
                  <a:pt x="83" y="67"/>
                </a:cubicBezTo>
                <a:cubicBezTo>
                  <a:pt x="83" y="86"/>
                  <a:pt x="83" y="86"/>
                  <a:pt x="83" y="86"/>
                </a:cubicBezTo>
                <a:cubicBezTo>
                  <a:pt x="64" y="86"/>
                  <a:pt x="64" y="86"/>
                  <a:pt x="64" y="86"/>
                </a:cubicBezTo>
                <a:lnTo>
                  <a:pt x="64" y="67"/>
                </a:lnTo>
                <a:close/>
                <a:moveTo>
                  <a:pt x="64" y="91"/>
                </a:moveTo>
                <a:cubicBezTo>
                  <a:pt x="83" y="91"/>
                  <a:pt x="83" y="91"/>
                  <a:pt x="83" y="91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91"/>
                </a:lnTo>
                <a:close/>
                <a:moveTo>
                  <a:pt x="14" y="113"/>
                </a:moveTo>
                <a:cubicBezTo>
                  <a:pt x="14" y="155"/>
                  <a:pt x="14" y="155"/>
                  <a:pt x="14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5"/>
                  <a:pt x="5" y="5"/>
                  <a:pt x="5" y="5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5" y="110"/>
                  <a:pt x="14" y="111"/>
                  <a:pt x="14" y="113"/>
                </a:cubicBezTo>
                <a:close/>
                <a:moveTo>
                  <a:pt x="83" y="155"/>
                </a:moveTo>
                <a:cubicBezTo>
                  <a:pt x="64" y="155"/>
                  <a:pt x="64" y="155"/>
                  <a:pt x="64" y="155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83" y="126"/>
                  <a:pt x="83" y="126"/>
                  <a:pt x="83" y="126"/>
                </a:cubicBezTo>
                <a:lnTo>
                  <a:pt x="83" y="155"/>
                </a:lnTo>
                <a:close/>
                <a:moveTo>
                  <a:pt x="107" y="155"/>
                </a:moveTo>
                <a:cubicBezTo>
                  <a:pt x="88" y="155"/>
                  <a:pt x="88" y="155"/>
                  <a:pt x="88" y="155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107" y="126"/>
                  <a:pt x="107" y="126"/>
                  <a:pt x="107" y="126"/>
                </a:cubicBezTo>
                <a:lnTo>
                  <a:pt x="107" y="155"/>
                </a:lnTo>
                <a:close/>
                <a:moveTo>
                  <a:pt x="131" y="155"/>
                </a:moveTo>
                <a:cubicBezTo>
                  <a:pt x="112" y="155"/>
                  <a:pt x="112" y="155"/>
                  <a:pt x="112" y="155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31" y="126"/>
                  <a:pt x="131" y="126"/>
                  <a:pt x="131" y="126"/>
                </a:cubicBezTo>
                <a:lnTo>
                  <a:pt x="131" y="155"/>
                </a:lnTo>
                <a:close/>
                <a:moveTo>
                  <a:pt x="141" y="155"/>
                </a:moveTo>
                <a:cubicBezTo>
                  <a:pt x="136" y="155"/>
                  <a:pt x="136" y="155"/>
                  <a:pt x="136" y="155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36" y="122"/>
                  <a:pt x="135" y="120"/>
                  <a:pt x="133" y="120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60" y="120"/>
                  <a:pt x="58" y="122"/>
                  <a:pt x="58" y="123"/>
                </a:cubicBezTo>
                <a:cubicBezTo>
                  <a:pt x="58" y="155"/>
                  <a:pt x="58" y="155"/>
                  <a:pt x="58" y="155"/>
                </a:cubicBezTo>
                <a:cubicBezTo>
                  <a:pt x="19" y="155"/>
                  <a:pt x="19" y="155"/>
                  <a:pt x="19" y="155"/>
                </a:cubicBezTo>
                <a:cubicBezTo>
                  <a:pt x="19" y="136"/>
                  <a:pt x="19" y="136"/>
                  <a:pt x="19" y="136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9" y="136"/>
                  <a:pt x="50" y="135"/>
                  <a:pt x="50" y="133"/>
                </a:cubicBezTo>
                <a:cubicBezTo>
                  <a:pt x="50" y="132"/>
                  <a:pt x="49" y="131"/>
                  <a:pt x="47" y="131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9" y="126"/>
                  <a:pt x="50" y="124"/>
                  <a:pt x="50" y="123"/>
                </a:cubicBezTo>
                <a:cubicBezTo>
                  <a:pt x="50" y="122"/>
                  <a:pt x="49" y="120"/>
                  <a:pt x="47" y="120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141" y="115"/>
                  <a:pt x="141" y="115"/>
                  <a:pt x="141" y="115"/>
                </a:cubicBezTo>
                <a:lnTo>
                  <a:pt x="141" y="155"/>
                </a:lnTo>
                <a:close/>
                <a:moveTo>
                  <a:pt x="155" y="110"/>
                </a:moveTo>
                <a:cubicBezTo>
                  <a:pt x="136" y="110"/>
                  <a:pt x="136" y="110"/>
                  <a:pt x="136" y="110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55" y="91"/>
                  <a:pt x="155" y="91"/>
                  <a:pt x="155" y="91"/>
                </a:cubicBezTo>
                <a:lnTo>
                  <a:pt x="155" y="110"/>
                </a:lnTo>
                <a:close/>
                <a:moveTo>
                  <a:pt x="155" y="86"/>
                </a:moveTo>
                <a:cubicBezTo>
                  <a:pt x="136" y="86"/>
                  <a:pt x="136" y="86"/>
                  <a:pt x="136" y="86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55" y="67"/>
                  <a:pt x="155" y="67"/>
                  <a:pt x="155" y="67"/>
                </a:cubicBezTo>
                <a:lnTo>
                  <a:pt x="155" y="86"/>
                </a:lnTo>
                <a:close/>
                <a:moveTo>
                  <a:pt x="155" y="62"/>
                </a:moveTo>
                <a:cubicBezTo>
                  <a:pt x="136" y="62"/>
                  <a:pt x="136" y="62"/>
                  <a:pt x="136" y="62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55" y="43"/>
                  <a:pt x="155" y="43"/>
                  <a:pt x="155" y="43"/>
                </a:cubicBezTo>
                <a:lnTo>
                  <a:pt x="155" y="62"/>
                </a:lnTo>
                <a:close/>
                <a:moveTo>
                  <a:pt x="155" y="38"/>
                </a:moveTo>
                <a:cubicBezTo>
                  <a:pt x="136" y="38"/>
                  <a:pt x="136" y="38"/>
                  <a:pt x="136" y="38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55" y="19"/>
                  <a:pt x="155" y="19"/>
                  <a:pt x="155" y="19"/>
                </a:cubicBezTo>
                <a:lnTo>
                  <a:pt x="155" y="38"/>
                </a:lnTo>
                <a:close/>
                <a:moveTo>
                  <a:pt x="47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5"/>
                  <a:pt x="38" y="14"/>
                  <a:pt x="3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4" y="15"/>
                  <a:pt x="24" y="16"/>
                </a:cubicBezTo>
                <a:cubicBezTo>
                  <a:pt x="24" y="24"/>
                  <a:pt x="24" y="24"/>
                  <a:pt x="24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5" y="24"/>
                  <a:pt x="14" y="25"/>
                  <a:pt x="14" y="2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8"/>
                  <a:pt x="15" y="40"/>
                  <a:pt x="16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49"/>
                  <a:pt x="25" y="50"/>
                  <a:pt x="2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8" y="50"/>
                  <a:pt x="40" y="49"/>
                  <a:pt x="40" y="47"/>
                </a:cubicBezTo>
                <a:cubicBezTo>
                  <a:pt x="40" y="40"/>
                  <a:pt x="40" y="40"/>
                  <a:pt x="4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9" y="40"/>
                  <a:pt x="50" y="38"/>
                  <a:pt x="50" y="37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5"/>
                  <a:pt x="49" y="24"/>
                  <a:pt x="47" y="24"/>
                </a:cubicBezTo>
                <a:close/>
                <a:moveTo>
                  <a:pt x="45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6" y="34"/>
                  <a:pt x="34" y="36"/>
                  <a:pt x="34" y="37"/>
                </a:cubicBezTo>
                <a:cubicBezTo>
                  <a:pt x="34" y="45"/>
                  <a:pt x="34" y="45"/>
                  <a:pt x="34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6"/>
                  <a:pt x="28" y="34"/>
                  <a:pt x="27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8" y="29"/>
                  <a:pt x="29" y="28"/>
                  <a:pt x="29" y="27"/>
                </a:cubicBezTo>
                <a:cubicBezTo>
                  <a:pt x="29" y="19"/>
                  <a:pt x="29" y="19"/>
                  <a:pt x="29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27"/>
                  <a:pt x="34" y="27"/>
                  <a:pt x="34" y="27"/>
                </a:cubicBezTo>
                <a:cubicBezTo>
                  <a:pt x="34" y="28"/>
                  <a:pt x="36" y="29"/>
                  <a:pt x="37" y="29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34"/>
                  <a:pt x="45" y="34"/>
                  <a:pt x="45" y="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82900" tIns="91450" rIns="182900" bIns="9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251;p18">
            <a:extLst>
              <a:ext uri="{FF2B5EF4-FFF2-40B4-BE49-F238E27FC236}">
                <a16:creationId xmlns:a16="http://schemas.microsoft.com/office/drawing/2014/main" id="{51DCE9CF-2D09-DB3B-5926-AC80A4C26B64}"/>
              </a:ext>
            </a:extLst>
          </p:cNvPr>
          <p:cNvSpPr/>
          <p:nvPr/>
        </p:nvSpPr>
        <p:spPr>
          <a:xfrm>
            <a:off x="1726949" y="2506525"/>
            <a:ext cx="1206663" cy="921086"/>
          </a:xfrm>
          <a:custGeom>
            <a:avLst/>
            <a:gdLst/>
            <a:ahLst/>
            <a:cxnLst/>
            <a:rect l="l" t="t" r="r" b="b"/>
            <a:pathLst>
              <a:path w="157" h="160" extrusionOk="0">
                <a:moveTo>
                  <a:pt x="154" y="52"/>
                </a:moveTo>
                <a:cubicBezTo>
                  <a:pt x="153" y="52"/>
                  <a:pt x="153" y="52"/>
                  <a:pt x="153" y="5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2"/>
                  <a:pt x="152" y="41"/>
                  <a:pt x="151" y="41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15"/>
                  <a:pt x="81" y="15"/>
                  <a:pt x="81" y="15"/>
                </a:cubicBezTo>
                <a:cubicBezTo>
                  <a:pt x="99" y="15"/>
                  <a:pt x="99" y="15"/>
                  <a:pt x="99" y="15"/>
                </a:cubicBezTo>
                <a:cubicBezTo>
                  <a:pt x="100" y="15"/>
                  <a:pt x="102" y="14"/>
                  <a:pt x="102" y="13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1"/>
                  <a:pt x="100" y="0"/>
                  <a:pt x="9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6" y="1"/>
                  <a:pt x="76" y="3"/>
                </a:cubicBezTo>
                <a:cubicBezTo>
                  <a:pt x="76" y="22"/>
                  <a:pt x="76" y="22"/>
                  <a:pt x="76" y="22"/>
                </a:cubicBezTo>
                <a:cubicBezTo>
                  <a:pt x="36" y="41"/>
                  <a:pt x="36" y="41"/>
                  <a:pt x="3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5" y="41"/>
                  <a:pt x="3" y="42"/>
                  <a:pt x="3" y="44"/>
                </a:cubicBez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2"/>
                  <a:pt x="0" y="53"/>
                  <a:pt x="0" y="54"/>
                </a:cubicBezTo>
                <a:cubicBezTo>
                  <a:pt x="0" y="56"/>
                  <a:pt x="1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3" y="157"/>
                  <a:pt x="3" y="157"/>
                  <a:pt x="3" y="157"/>
                </a:cubicBezTo>
                <a:cubicBezTo>
                  <a:pt x="3" y="159"/>
                  <a:pt x="5" y="160"/>
                  <a:pt x="6" y="160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2" y="160"/>
                  <a:pt x="153" y="159"/>
                  <a:pt x="153" y="157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55" y="57"/>
                  <a:pt x="157" y="56"/>
                  <a:pt x="157" y="54"/>
                </a:cubicBezTo>
                <a:cubicBezTo>
                  <a:pt x="157" y="53"/>
                  <a:pt x="155" y="52"/>
                  <a:pt x="154" y="52"/>
                </a:cubicBezTo>
                <a:close/>
                <a:moveTo>
                  <a:pt x="81" y="5"/>
                </a:moveTo>
                <a:cubicBezTo>
                  <a:pt x="96" y="5"/>
                  <a:pt x="96" y="5"/>
                  <a:pt x="96" y="5"/>
                </a:cubicBezTo>
                <a:cubicBezTo>
                  <a:pt x="96" y="10"/>
                  <a:pt x="96" y="10"/>
                  <a:pt x="96" y="10"/>
                </a:cubicBezTo>
                <a:cubicBezTo>
                  <a:pt x="81" y="10"/>
                  <a:pt x="81" y="10"/>
                  <a:pt x="81" y="10"/>
                </a:cubicBezTo>
                <a:lnTo>
                  <a:pt x="81" y="5"/>
                </a:lnTo>
                <a:close/>
                <a:moveTo>
                  <a:pt x="78" y="26"/>
                </a:moveTo>
                <a:cubicBezTo>
                  <a:pt x="109" y="41"/>
                  <a:pt x="109" y="41"/>
                  <a:pt x="109" y="41"/>
                </a:cubicBezTo>
                <a:cubicBezTo>
                  <a:pt x="48" y="41"/>
                  <a:pt x="48" y="41"/>
                  <a:pt x="48" y="41"/>
                </a:cubicBezTo>
                <a:lnTo>
                  <a:pt x="78" y="26"/>
                </a:lnTo>
                <a:close/>
                <a:moveTo>
                  <a:pt x="40" y="46"/>
                </a:moveTo>
                <a:cubicBezTo>
                  <a:pt x="117" y="46"/>
                  <a:pt x="117" y="46"/>
                  <a:pt x="117" y="46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40" y="52"/>
                  <a:pt x="40" y="52"/>
                  <a:pt x="40" y="52"/>
                </a:cubicBezTo>
                <a:lnTo>
                  <a:pt x="40" y="46"/>
                </a:lnTo>
                <a:close/>
                <a:moveTo>
                  <a:pt x="9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4" y="52"/>
                  <a:pt x="34" y="52"/>
                  <a:pt x="34" y="52"/>
                </a:cubicBezTo>
                <a:cubicBezTo>
                  <a:pt x="9" y="52"/>
                  <a:pt x="9" y="52"/>
                  <a:pt x="9" y="52"/>
                </a:cubicBezTo>
                <a:lnTo>
                  <a:pt x="9" y="46"/>
                </a:lnTo>
                <a:close/>
                <a:moveTo>
                  <a:pt x="45" y="155"/>
                </a:moveTo>
                <a:cubicBezTo>
                  <a:pt x="9" y="155"/>
                  <a:pt x="9" y="155"/>
                  <a:pt x="9" y="155"/>
                </a:cubicBezTo>
                <a:cubicBezTo>
                  <a:pt x="9" y="57"/>
                  <a:pt x="9" y="57"/>
                  <a:pt x="9" y="57"/>
                </a:cubicBezTo>
                <a:cubicBezTo>
                  <a:pt x="45" y="57"/>
                  <a:pt x="45" y="57"/>
                  <a:pt x="45" y="57"/>
                </a:cubicBezTo>
                <a:lnTo>
                  <a:pt x="45" y="155"/>
                </a:lnTo>
                <a:close/>
                <a:moveTo>
                  <a:pt x="96" y="155"/>
                </a:moveTo>
                <a:cubicBezTo>
                  <a:pt x="60" y="155"/>
                  <a:pt x="60" y="155"/>
                  <a:pt x="60" y="155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96" y="150"/>
                  <a:pt x="96" y="150"/>
                  <a:pt x="96" y="150"/>
                </a:cubicBezTo>
                <a:cubicBezTo>
                  <a:pt x="96" y="155"/>
                  <a:pt x="96" y="155"/>
                  <a:pt x="96" y="155"/>
                </a:cubicBezTo>
                <a:close/>
                <a:moveTo>
                  <a:pt x="60" y="145"/>
                </a:moveTo>
                <a:cubicBezTo>
                  <a:pt x="60" y="119"/>
                  <a:pt x="60" y="119"/>
                  <a:pt x="60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45"/>
                  <a:pt x="76" y="145"/>
                  <a:pt x="76" y="145"/>
                </a:cubicBezTo>
                <a:lnTo>
                  <a:pt x="60" y="145"/>
                </a:lnTo>
                <a:close/>
                <a:moveTo>
                  <a:pt x="96" y="145"/>
                </a:moveTo>
                <a:cubicBezTo>
                  <a:pt x="81" y="145"/>
                  <a:pt x="81" y="145"/>
                  <a:pt x="81" y="145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96" y="119"/>
                  <a:pt x="96" y="119"/>
                  <a:pt x="96" y="119"/>
                </a:cubicBezTo>
                <a:lnTo>
                  <a:pt x="96" y="145"/>
                </a:lnTo>
                <a:close/>
                <a:moveTo>
                  <a:pt x="107" y="103"/>
                </a:moveTo>
                <a:cubicBezTo>
                  <a:pt x="68" y="103"/>
                  <a:pt x="68" y="103"/>
                  <a:pt x="68" y="103"/>
                </a:cubicBezTo>
                <a:cubicBezTo>
                  <a:pt x="67" y="103"/>
                  <a:pt x="65" y="104"/>
                  <a:pt x="65" y="106"/>
                </a:cubicBezTo>
                <a:cubicBezTo>
                  <a:pt x="65" y="107"/>
                  <a:pt x="67" y="108"/>
                  <a:pt x="68" y="108"/>
                </a:cubicBezTo>
                <a:cubicBezTo>
                  <a:pt x="107" y="108"/>
                  <a:pt x="107" y="108"/>
                  <a:pt x="107" y="108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2" y="155"/>
                  <a:pt x="102" y="155"/>
                  <a:pt x="102" y="155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5"/>
                  <a:pt x="100" y="114"/>
                  <a:pt x="99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5" y="115"/>
                  <a:pt x="55" y="116"/>
                </a:cubicBezTo>
                <a:cubicBezTo>
                  <a:pt x="55" y="155"/>
                  <a:pt x="55" y="155"/>
                  <a:pt x="55" y="155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8" y="108"/>
                  <a:pt x="58" y="108"/>
                  <a:pt x="58" y="108"/>
                </a:cubicBezTo>
                <a:cubicBezTo>
                  <a:pt x="59" y="108"/>
                  <a:pt x="60" y="107"/>
                  <a:pt x="60" y="106"/>
                </a:cubicBezTo>
                <a:cubicBezTo>
                  <a:pt x="60" y="104"/>
                  <a:pt x="59" y="103"/>
                  <a:pt x="58" y="103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50" y="57"/>
                  <a:pt x="50" y="57"/>
                  <a:pt x="50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07" y="103"/>
                  <a:pt x="107" y="103"/>
                  <a:pt x="107" y="103"/>
                </a:cubicBezTo>
                <a:close/>
                <a:moveTo>
                  <a:pt x="148" y="155"/>
                </a:moveTo>
                <a:cubicBezTo>
                  <a:pt x="112" y="155"/>
                  <a:pt x="112" y="155"/>
                  <a:pt x="112" y="155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48" y="57"/>
                  <a:pt x="148" y="57"/>
                  <a:pt x="148" y="57"/>
                </a:cubicBezTo>
                <a:lnTo>
                  <a:pt x="148" y="155"/>
                </a:lnTo>
                <a:close/>
                <a:moveTo>
                  <a:pt x="148" y="52"/>
                </a:moveTo>
                <a:cubicBezTo>
                  <a:pt x="122" y="52"/>
                  <a:pt x="122" y="52"/>
                  <a:pt x="122" y="52"/>
                </a:cubicBezTo>
                <a:cubicBezTo>
                  <a:pt x="122" y="46"/>
                  <a:pt x="122" y="46"/>
                  <a:pt x="122" y="46"/>
                </a:cubicBezTo>
                <a:cubicBezTo>
                  <a:pt x="148" y="46"/>
                  <a:pt x="148" y="46"/>
                  <a:pt x="148" y="46"/>
                </a:cubicBezTo>
                <a:lnTo>
                  <a:pt x="148" y="52"/>
                </a:lnTo>
                <a:close/>
                <a:moveTo>
                  <a:pt x="37" y="62"/>
                </a:moveTo>
                <a:cubicBezTo>
                  <a:pt x="16" y="62"/>
                  <a:pt x="16" y="62"/>
                  <a:pt x="16" y="62"/>
                </a:cubicBezTo>
                <a:cubicBezTo>
                  <a:pt x="15" y="62"/>
                  <a:pt x="14" y="63"/>
                  <a:pt x="14" y="6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7"/>
                  <a:pt x="15" y="98"/>
                  <a:pt x="1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40" y="97"/>
                  <a:pt x="40" y="9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3"/>
                  <a:pt x="38" y="62"/>
                  <a:pt x="37" y="62"/>
                </a:cubicBezTo>
                <a:close/>
                <a:moveTo>
                  <a:pt x="34" y="93"/>
                </a:moveTo>
                <a:cubicBezTo>
                  <a:pt x="19" y="93"/>
                  <a:pt x="19" y="93"/>
                  <a:pt x="19" y="93"/>
                </a:cubicBezTo>
                <a:cubicBezTo>
                  <a:pt x="19" y="67"/>
                  <a:pt x="19" y="67"/>
                  <a:pt x="19" y="67"/>
                </a:cubicBezTo>
                <a:cubicBezTo>
                  <a:pt x="34" y="67"/>
                  <a:pt x="34" y="67"/>
                  <a:pt x="34" y="67"/>
                </a:cubicBezTo>
                <a:lnTo>
                  <a:pt x="34" y="93"/>
                </a:lnTo>
                <a:close/>
                <a:moveTo>
                  <a:pt x="99" y="62"/>
                </a:moveTo>
                <a:cubicBezTo>
                  <a:pt x="58" y="62"/>
                  <a:pt x="58" y="62"/>
                  <a:pt x="58" y="62"/>
                </a:cubicBezTo>
                <a:cubicBezTo>
                  <a:pt x="56" y="62"/>
                  <a:pt x="55" y="63"/>
                  <a:pt x="55" y="65"/>
                </a:cubicBezTo>
                <a:cubicBezTo>
                  <a:pt x="55" y="95"/>
                  <a:pt x="55" y="95"/>
                  <a:pt x="55" y="95"/>
                </a:cubicBezTo>
                <a:cubicBezTo>
                  <a:pt x="55" y="97"/>
                  <a:pt x="56" y="98"/>
                  <a:pt x="58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100" y="98"/>
                  <a:pt x="102" y="97"/>
                  <a:pt x="102" y="9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63"/>
                  <a:pt x="100" y="62"/>
                  <a:pt x="99" y="62"/>
                </a:cubicBezTo>
                <a:close/>
                <a:moveTo>
                  <a:pt x="76" y="93"/>
                </a:moveTo>
                <a:cubicBezTo>
                  <a:pt x="60" y="93"/>
                  <a:pt x="60" y="93"/>
                  <a:pt x="60" y="93"/>
                </a:cubicBezTo>
                <a:cubicBezTo>
                  <a:pt x="60" y="77"/>
                  <a:pt x="60" y="77"/>
                  <a:pt x="60" y="77"/>
                </a:cubicBezTo>
                <a:cubicBezTo>
                  <a:pt x="76" y="77"/>
                  <a:pt x="76" y="77"/>
                  <a:pt x="76" y="77"/>
                </a:cubicBezTo>
                <a:lnTo>
                  <a:pt x="76" y="93"/>
                </a:lnTo>
                <a:close/>
                <a:moveTo>
                  <a:pt x="96" y="93"/>
                </a:moveTo>
                <a:cubicBezTo>
                  <a:pt x="81" y="93"/>
                  <a:pt x="81" y="93"/>
                  <a:pt x="81" y="93"/>
                </a:cubicBezTo>
                <a:cubicBezTo>
                  <a:pt x="81" y="77"/>
                  <a:pt x="81" y="77"/>
                  <a:pt x="81" y="77"/>
                </a:cubicBezTo>
                <a:cubicBezTo>
                  <a:pt x="96" y="77"/>
                  <a:pt x="96" y="77"/>
                  <a:pt x="96" y="77"/>
                </a:cubicBezTo>
                <a:lnTo>
                  <a:pt x="96" y="93"/>
                </a:lnTo>
                <a:close/>
                <a:moveTo>
                  <a:pt x="9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0" y="67"/>
                  <a:pt x="60" y="67"/>
                  <a:pt x="60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72"/>
                  <a:pt x="96" y="72"/>
                  <a:pt x="96" y="72"/>
                </a:cubicBezTo>
                <a:close/>
                <a:moveTo>
                  <a:pt x="140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18" y="62"/>
                  <a:pt x="117" y="63"/>
                  <a:pt x="117" y="65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7"/>
                  <a:pt x="118" y="98"/>
                  <a:pt x="12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2" y="98"/>
                  <a:pt x="143" y="97"/>
                  <a:pt x="143" y="9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3" y="63"/>
                  <a:pt x="142" y="62"/>
                  <a:pt x="140" y="62"/>
                </a:cubicBezTo>
                <a:close/>
                <a:moveTo>
                  <a:pt x="138" y="93"/>
                </a:moveTo>
                <a:cubicBezTo>
                  <a:pt x="122" y="93"/>
                  <a:pt x="122" y="93"/>
                  <a:pt x="122" y="93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38" y="67"/>
                  <a:pt x="138" y="67"/>
                  <a:pt x="138" y="67"/>
                </a:cubicBezTo>
                <a:lnTo>
                  <a:pt x="138" y="93"/>
                </a:lnTo>
                <a:close/>
                <a:moveTo>
                  <a:pt x="37" y="103"/>
                </a:moveTo>
                <a:cubicBezTo>
                  <a:pt x="16" y="103"/>
                  <a:pt x="16" y="103"/>
                  <a:pt x="16" y="103"/>
                </a:cubicBezTo>
                <a:cubicBezTo>
                  <a:pt x="15" y="103"/>
                  <a:pt x="14" y="104"/>
                  <a:pt x="14" y="106"/>
                </a:cubicBezTo>
                <a:cubicBezTo>
                  <a:pt x="14" y="137"/>
                  <a:pt x="14" y="137"/>
                  <a:pt x="14" y="137"/>
                </a:cubicBezTo>
                <a:cubicBezTo>
                  <a:pt x="14" y="138"/>
                  <a:pt x="15" y="139"/>
                  <a:pt x="16" y="139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8" y="139"/>
                  <a:pt x="40" y="138"/>
                  <a:pt x="40" y="137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4"/>
                  <a:pt x="38" y="103"/>
                  <a:pt x="37" y="103"/>
                </a:cubicBezTo>
                <a:close/>
                <a:moveTo>
                  <a:pt x="34" y="134"/>
                </a:moveTo>
                <a:cubicBezTo>
                  <a:pt x="19" y="134"/>
                  <a:pt x="19" y="134"/>
                  <a:pt x="19" y="134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34" y="108"/>
                  <a:pt x="34" y="108"/>
                  <a:pt x="34" y="108"/>
                </a:cubicBezTo>
                <a:lnTo>
                  <a:pt x="34" y="134"/>
                </a:lnTo>
                <a:close/>
                <a:moveTo>
                  <a:pt x="140" y="103"/>
                </a:moveTo>
                <a:cubicBezTo>
                  <a:pt x="120" y="103"/>
                  <a:pt x="120" y="103"/>
                  <a:pt x="120" y="103"/>
                </a:cubicBezTo>
                <a:cubicBezTo>
                  <a:pt x="118" y="103"/>
                  <a:pt x="117" y="104"/>
                  <a:pt x="117" y="106"/>
                </a:cubicBezTo>
                <a:cubicBezTo>
                  <a:pt x="117" y="137"/>
                  <a:pt x="117" y="137"/>
                  <a:pt x="117" y="137"/>
                </a:cubicBezTo>
                <a:cubicBezTo>
                  <a:pt x="117" y="138"/>
                  <a:pt x="118" y="139"/>
                  <a:pt x="120" y="139"/>
                </a:cubicBezTo>
                <a:cubicBezTo>
                  <a:pt x="140" y="139"/>
                  <a:pt x="140" y="139"/>
                  <a:pt x="140" y="139"/>
                </a:cubicBezTo>
                <a:cubicBezTo>
                  <a:pt x="142" y="139"/>
                  <a:pt x="143" y="138"/>
                  <a:pt x="143" y="137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104"/>
                  <a:pt x="142" y="103"/>
                  <a:pt x="140" y="103"/>
                </a:cubicBezTo>
                <a:close/>
                <a:moveTo>
                  <a:pt x="138" y="134"/>
                </a:moveTo>
                <a:cubicBezTo>
                  <a:pt x="122" y="134"/>
                  <a:pt x="122" y="134"/>
                  <a:pt x="122" y="134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38" y="108"/>
                  <a:pt x="138" y="108"/>
                  <a:pt x="138" y="108"/>
                </a:cubicBezTo>
                <a:lnTo>
                  <a:pt x="138" y="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82900" tIns="91450" rIns="182900" bIns="9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253;p18">
            <a:extLst>
              <a:ext uri="{FF2B5EF4-FFF2-40B4-BE49-F238E27FC236}">
                <a16:creationId xmlns:a16="http://schemas.microsoft.com/office/drawing/2014/main" id="{B3DD33BD-38B9-B7A4-3C32-778F8F132E1B}"/>
              </a:ext>
            </a:extLst>
          </p:cNvPr>
          <p:cNvSpPr/>
          <p:nvPr/>
        </p:nvSpPr>
        <p:spPr>
          <a:xfrm>
            <a:off x="414077" y="3731062"/>
            <a:ext cx="1097911" cy="1095253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57" y="52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3" y="22"/>
                  <a:pt x="94" y="12"/>
                  <a:pt x="83" y="10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80" y="0"/>
                </a:cubicBezTo>
                <a:cubicBezTo>
                  <a:pt x="79" y="0"/>
                  <a:pt x="77" y="1"/>
                  <a:pt x="77" y="3"/>
                </a:cubicBezTo>
                <a:cubicBezTo>
                  <a:pt x="77" y="10"/>
                  <a:pt x="77" y="10"/>
                  <a:pt x="77" y="10"/>
                </a:cubicBezTo>
                <a:cubicBezTo>
                  <a:pt x="66" y="12"/>
                  <a:pt x="57" y="22"/>
                  <a:pt x="57" y="34"/>
                </a:cubicBezTo>
                <a:cubicBezTo>
                  <a:pt x="57" y="52"/>
                  <a:pt x="57" y="52"/>
                  <a:pt x="57" y="52"/>
                </a:cubicBezTo>
                <a:cubicBezTo>
                  <a:pt x="3" y="52"/>
                  <a:pt x="3" y="52"/>
                  <a:pt x="3" y="52"/>
                </a:cubicBezTo>
                <a:cubicBezTo>
                  <a:pt x="1" y="52"/>
                  <a:pt x="0" y="53"/>
                  <a:pt x="0" y="54"/>
                </a:cubicBezTo>
                <a:cubicBezTo>
                  <a:pt x="0" y="56"/>
                  <a:pt x="1" y="57"/>
                  <a:pt x="3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157"/>
                  <a:pt x="5" y="157"/>
                  <a:pt x="5" y="157"/>
                </a:cubicBezTo>
                <a:cubicBezTo>
                  <a:pt x="5" y="159"/>
                  <a:pt x="6" y="160"/>
                  <a:pt x="8" y="160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4" y="160"/>
                  <a:pt x="155" y="159"/>
                  <a:pt x="155" y="157"/>
                </a:cubicBezTo>
                <a:cubicBezTo>
                  <a:pt x="155" y="57"/>
                  <a:pt x="155" y="57"/>
                  <a:pt x="155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9" y="57"/>
                  <a:pt x="160" y="56"/>
                  <a:pt x="160" y="54"/>
                </a:cubicBezTo>
                <a:cubicBezTo>
                  <a:pt x="160" y="53"/>
                  <a:pt x="159" y="52"/>
                  <a:pt x="157" y="52"/>
                </a:cubicBezTo>
                <a:close/>
                <a:moveTo>
                  <a:pt x="80" y="15"/>
                </a:moveTo>
                <a:cubicBezTo>
                  <a:pt x="89" y="15"/>
                  <a:pt x="97" y="22"/>
                  <a:pt x="98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3" y="22"/>
                  <a:pt x="71" y="15"/>
                  <a:pt x="80" y="15"/>
                </a:cubicBezTo>
                <a:close/>
                <a:moveTo>
                  <a:pt x="62" y="36"/>
                </a:moveTo>
                <a:cubicBezTo>
                  <a:pt x="98" y="36"/>
                  <a:pt x="98" y="36"/>
                  <a:pt x="98" y="36"/>
                </a:cubicBezTo>
                <a:cubicBezTo>
                  <a:pt x="98" y="52"/>
                  <a:pt x="98" y="52"/>
                  <a:pt x="98" y="52"/>
                </a:cubicBezTo>
                <a:cubicBezTo>
                  <a:pt x="93" y="52"/>
                  <a:pt x="93" y="52"/>
                  <a:pt x="93" y="52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42"/>
                  <a:pt x="92" y="41"/>
                  <a:pt x="90" y="41"/>
                </a:cubicBezTo>
                <a:cubicBezTo>
                  <a:pt x="89" y="41"/>
                  <a:pt x="88" y="42"/>
                  <a:pt x="88" y="44"/>
                </a:cubicBezTo>
                <a:cubicBezTo>
                  <a:pt x="88" y="52"/>
                  <a:pt x="88" y="52"/>
                  <a:pt x="88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44"/>
                  <a:pt x="83" y="44"/>
                  <a:pt x="83" y="44"/>
                </a:cubicBezTo>
                <a:cubicBezTo>
                  <a:pt x="83" y="42"/>
                  <a:pt x="81" y="41"/>
                  <a:pt x="80" y="41"/>
                </a:cubicBezTo>
                <a:cubicBezTo>
                  <a:pt x="79" y="41"/>
                  <a:pt x="77" y="42"/>
                  <a:pt x="77" y="44"/>
                </a:cubicBezTo>
                <a:cubicBezTo>
                  <a:pt x="77" y="52"/>
                  <a:pt x="77" y="52"/>
                  <a:pt x="77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2"/>
                  <a:pt x="71" y="41"/>
                  <a:pt x="70" y="41"/>
                </a:cubicBezTo>
                <a:cubicBezTo>
                  <a:pt x="68" y="41"/>
                  <a:pt x="67" y="42"/>
                  <a:pt x="67" y="44"/>
                </a:cubicBezTo>
                <a:cubicBezTo>
                  <a:pt x="67" y="52"/>
                  <a:pt x="67" y="52"/>
                  <a:pt x="67" y="52"/>
                </a:cubicBezTo>
                <a:cubicBezTo>
                  <a:pt x="62" y="52"/>
                  <a:pt x="62" y="52"/>
                  <a:pt x="62" y="52"/>
                </a:cubicBezTo>
                <a:lnTo>
                  <a:pt x="62" y="36"/>
                </a:lnTo>
                <a:close/>
                <a:moveTo>
                  <a:pt x="46" y="155"/>
                </a:moveTo>
                <a:cubicBezTo>
                  <a:pt x="31" y="155"/>
                  <a:pt x="31" y="155"/>
                  <a:pt x="31" y="155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46" y="150"/>
                  <a:pt x="46" y="150"/>
                  <a:pt x="46" y="150"/>
                </a:cubicBezTo>
                <a:lnTo>
                  <a:pt x="46" y="155"/>
                </a:lnTo>
                <a:close/>
                <a:moveTo>
                  <a:pt x="46" y="145"/>
                </a:moveTo>
                <a:cubicBezTo>
                  <a:pt x="31" y="145"/>
                  <a:pt x="31" y="145"/>
                  <a:pt x="31" y="145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46" y="119"/>
                  <a:pt x="46" y="119"/>
                  <a:pt x="46" y="119"/>
                </a:cubicBezTo>
                <a:lnTo>
                  <a:pt x="46" y="145"/>
                </a:lnTo>
                <a:close/>
                <a:moveTo>
                  <a:pt x="98" y="155"/>
                </a:moveTo>
                <a:cubicBezTo>
                  <a:pt x="83" y="155"/>
                  <a:pt x="83" y="155"/>
                  <a:pt x="83" y="155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83" y="135"/>
                  <a:pt x="81" y="134"/>
                  <a:pt x="80" y="134"/>
                </a:cubicBezTo>
                <a:cubicBezTo>
                  <a:pt x="79" y="134"/>
                  <a:pt x="77" y="135"/>
                  <a:pt x="77" y="137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77" y="119"/>
                  <a:pt x="77" y="119"/>
                  <a:pt x="77" y="119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77" y="128"/>
                  <a:pt x="79" y="129"/>
                  <a:pt x="80" y="129"/>
                </a:cubicBezTo>
                <a:cubicBezTo>
                  <a:pt x="81" y="129"/>
                  <a:pt x="83" y="128"/>
                  <a:pt x="83" y="126"/>
                </a:cubicBezTo>
                <a:cubicBezTo>
                  <a:pt x="83" y="119"/>
                  <a:pt x="83" y="119"/>
                  <a:pt x="83" y="119"/>
                </a:cubicBezTo>
                <a:cubicBezTo>
                  <a:pt x="98" y="119"/>
                  <a:pt x="98" y="119"/>
                  <a:pt x="98" y="119"/>
                </a:cubicBezTo>
                <a:lnTo>
                  <a:pt x="98" y="155"/>
                </a:lnTo>
                <a:close/>
                <a:moveTo>
                  <a:pt x="129" y="155"/>
                </a:moveTo>
                <a:cubicBezTo>
                  <a:pt x="114" y="155"/>
                  <a:pt x="114" y="155"/>
                  <a:pt x="114" y="155"/>
                </a:cubicBezTo>
                <a:cubicBezTo>
                  <a:pt x="114" y="150"/>
                  <a:pt x="114" y="150"/>
                  <a:pt x="114" y="150"/>
                </a:cubicBezTo>
                <a:cubicBezTo>
                  <a:pt x="129" y="150"/>
                  <a:pt x="129" y="150"/>
                  <a:pt x="129" y="150"/>
                </a:cubicBezTo>
                <a:lnTo>
                  <a:pt x="129" y="155"/>
                </a:lnTo>
                <a:close/>
                <a:moveTo>
                  <a:pt x="129" y="145"/>
                </a:moveTo>
                <a:cubicBezTo>
                  <a:pt x="114" y="145"/>
                  <a:pt x="114" y="145"/>
                  <a:pt x="114" y="145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29" y="119"/>
                  <a:pt x="129" y="119"/>
                  <a:pt x="129" y="119"/>
                </a:cubicBezTo>
                <a:lnTo>
                  <a:pt x="129" y="145"/>
                </a:lnTo>
                <a:close/>
                <a:moveTo>
                  <a:pt x="150" y="103"/>
                </a:moveTo>
                <a:cubicBezTo>
                  <a:pt x="111" y="103"/>
                  <a:pt x="111" y="103"/>
                  <a:pt x="111" y="103"/>
                </a:cubicBezTo>
                <a:cubicBezTo>
                  <a:pt x="110" y="103"/>
                  <a:pt x="108" y="104"/>
                  <a:pt x="108" y="106"/>
                </a:cubicBezTo>
                <a:cubicBezTo>
                  <a:pt x="108" y="107"/>
                  <a:pt x="110" y="108"/>
                  <a:pt x="111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55"/>
                  <a:pt x="150" y="155"/>
                  <a:pt x="150" y="155"/>
                </a:cubicBezTo>
                <a:cubicBezTo>
                  <a:pt x="134" y="155"/>
                  <a:pt x="134" y="155"/>
                  <a:pt x="134" y="155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34" y="115"/>
                  <a:pt x="133" y="114"/>
                  <a:pt x="132" y="114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0" y="114"/>
                  <a:pt x="108" y="115"/>
                  <a:pt x="108" y="116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3" y="115"/>
                  <a:pt x="102" y="114"/>
                  <a:pt x="101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8" y="114"/>
                  <a:pt x="57" y="115"/>
                  <a:pt x="57" y="116"/>
                </a:cubicBezTo>
                <a:cubicBezTo>
                  <a:pt x="57" y="155"/>
                  <a:pt x="57" y="155"/>
                  <a:pt x="57" y="155"/>
                </a:cubicBezTo>
                <a:cubicBezTo>
                  <a:pt x="52" y="155"/>
                  <a:pt x="52" y="155"/>
                  <a:pt x="52" y="155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5"/>
                  <a:pt x="50" y="114"/>
                  <a:pt x="49" y="11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7" y="114"/>
                  <a:pt x="26" y="115"/>
                  <a:pt x="26" y="116"/>
                </a:cubicBezTo>
                <a:cubicBezTo>
                  <a:pt x="26" y="155"/>
                  <a:pt x="26" y="155"/>
                  <a:pt x="26" y="155"/>
                </a:cubicBezTo>
                <a:cubicBezTo>
                  <a:pt x="10" y="155"/>
                  <a:pt x="10" y="155"/>
                  <a:pt x="10" y="155"/>
                </a:cubicBezTo>
                <a:cubicBezTo>
                  <a:pt x="10" y="108"/>
                  <a:pt x="10" y="108"/>
                  <a:pt x="10" y="108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0" y="108"/>
                  <a:pt x="52" y="107"/>
                  <a:pt x="52" y="106"/>
                </a:cubicBezTo>
                <a:cubicBezTo>
                  <a:pt x="52" y="104"/>
                  <a:pt x="50" y="103"/>
                  <a:pt x="49" y="103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0" y="57"/>
                  <a:pt x="10" y="57"/>
                  <a:pt x="10" y="57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50" y="103"/>
                  <a:pt x="150" y="103"/>
                  <a:pt x="150" y="103"/>
                </a:cubicBezTo>
                <a:close/>
                <a:moveTo>
                  <a:pt x="49" y="62"/>
                </a:moveTo>
                <a:cubicBezTo>
                  <a:pt x="28" y="62"/>
                  <a:pt x="28" y="62"/>
                  <a:pt x="28" y="62"/>
                </a:cubicBezTo>
                <a:cubicBezTo>
                  <a:pt x="27" y="62"/>
                  <a:pt x="26" y="63"/>
                  <a:pt x="26" y="6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7"/>
                  <a:pt x="27" y="98"/>
                  <a:pt x="28" y="98"/>
                </a:cubicBezTo>
                <a:cubicBezTo>
                  <a:pt x="49" y="98"/>
                  <a:pt x="49" y="98"/>
                  <a:pt x="49" y="98"/>
                </a:cubicBezTo>
                <a:cubicBezTo>
                  <a:pt x="50" y="98"/>
                  <a:pt x="52" y="97"/>
                  <a:pt x="52" y="9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3"/>
                  <a:pt x="50" y="62"/>
                  <a:pt x="49" y="62"/>
                </a:cubicBezTo>
                <a:close/>
                <a:moveTo>
                  <a:pt x="46" y="93"/>
                </a:moveTo>
                <a:cubicBezTo>
                  <a:pt x="31" y="93"/>
                  <a:pt x="31" y="93"/>
                  <a:pt x="31" y="93"/>
                </a:cubicBezTo>
                <a:cubicBezTo>
                  <a:pt x="31" y="67"/>
                  <a:pt x="31" y="67"/>
                  <a:pt x="31" y="67"/>
                </a:cubicBezTo>
                <a:cubicBezTo>
                  <a:pt x="46" y="67"/>
                  <a:pt x="46" y="67"/>
                  <a:pt x="46" y="67"/>
                </a:cubicBezTo>
                <a:lnTo>
                  <a:pt x="46" y="93"/>
                </a:lnTo>
                <a:close/>
                <a:moveTo>
                  <a:pt x="132" y="62"/>
                </a:moveTo>
                <a:cubicBezTo>
                  <a:pt x="111" y="62"/>
                  <a:pt x="111" y="62"/>
                  <a:pt x="111" y="62"/>
                </a:cubicBezTo>
                <a:cubicBezTo>
                  <a:pt x="110" y="62"/>
                  <a:pt x="108" y="63"/>
                  <a:pt x="108" y="65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10" y="98"/>
                  <a:pt x="111" y="98"/>
                </a:cubicBezTo>
                <a:cubicBezTo>
                  <a:pt x="132" y="98"/>
                  <a:pt x="132" y="98"/>
                  <a:pt x="132" y="98"/>
                </a:cubicBezTo>
                <a:cubicBezTo>
                  <a:pt x="133" y="98"/>
                  <a:pt x="134" y="97"/>
                  <a:pt x="134" y="95"/>
                </a:cubicBezTo>
                <a:cubicBezTo>
                  <a:pt x="134" y="65"/>
                  <a:pt x="134" y="65"/>
                  <a:pt x="134" y="65"/>
                </a:cubicBezTo>
                <a:cubicBezTo>
                  <a:pt x="134" y="63"/>
                  <a:pt x="133" y="62"/>
                  <a:pt x="132" y="62"/>
                </a:cubicBezTo>
                <a:close/>
                <a:moveTo>
                  <a:pt x="129" y="93"/>
                </a:moveTo>
                <a:cubicBezTo>
                  <a:pt x="114" y="93"/>
                  <a:pt x="114" y="93"/>
                  <a:pt x="114" y="93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29" y="67"/>
                  <a:pt x="129" y="67"/>
                  <a:pt x="129" y="67"/>
                </a:cubicBezTo>
                <a:lnTo>
                  <a:pt x="129" y="93"/>
                </a:lnTo>
                <a:close/>
                <a:moveTo>
                  <a:pt x="101" y="83"/>
                </a:moveTo>
                <a:cubicBezTo>
                  <a:pt x="93" y="83"/>
                  <a:pt x="93" y="83"/>
                  <a:pt x="93" y="83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3"/>
                  <a:pt x="92" y="62"/>
                  <a:pt x="90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68" y="62"/>
                  <a:pt x="67" y="63"/>
                  <a:pt x="67" y="65"/>
                </a:cubicBezTo>
                <a:cubicBezTo>
                  <a:pt x="67" y="83"/>
                  <a:pt x="67" y="83"/>
                  <a:pt x="67" y="83"/>
                </a:cubicBezTo>
                <a:cubicBezTo>
                  <a:pt x="59" y="83"/>
                  <a:pt x="59" y="83"/>
                  <a:pt x="59" y="83"/>
                </a:cubicBezTo>
                <a:cubicBezTo>
                  <a:pt x="58" y="83"/>
                  <a:pt x="57" y="84"/>
                  <a:pt x="57" y="85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7" y="107"/>
                  <a:pt x="58" y="108"/>
                  <a:pt x="59" y="108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102" y="108"/>
                  <a:pt x="103" y="107"/>
                  <a:pt x="103" y="106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3" y="84"/>
                  <a:pt x="102" y="83"/>
                  <a:pt x="101" y="83"/>
                </a:cubicBezTo>
                <a:close/>
                <a:moveTo>
                  <a:pt x="67" y="103"/>
                </a:moveTo>
                <a:cubicBezTo>
                  <a:pt x="62" y="103"/>
                  <a:pt x="62" y="103"/>
                  <a:pt x="62" y="103"/>
                </a:cubicBezTo>
                <a:cubicBezTo>
                  <a:pt x="62" y="88"/>
                  <a:pt x="62" y="88"/>
                  <a:pt x="62" y="88"/>
                </a:cubicBezTo>
                <a:cubicBezTo>
                  <a:pt x="67" y="88"/>
                  <a:pt x="67" y="88"/>
                  <a:pt x="67" y="88"/>
                </a:cubicBezTo>
                <a:lnTo>
                  <a:pt x="67" y="103"/>
                </a:lnTo>
                <a:close/>
                <a:moveTo>
                  <a:pt x="77" y="103"/>
                </a:moveTo>
                <a:cubicBezTo>
                  <a:pt x="72" y="103"/>
                  <a:pt x="72" y="103"/>
                  <a:pt x="72" y="103"/>
                </a:cubicBezTo>
                <a:cubicBezTo>
                  <a:pt x="72" y="88"/>
                  <a:pt x="72" y="88"/>
                  <a:pt x="72" y="88"/>
                </a:cubicBezTo>
                <a:cubicBezTo>
                  <a:pt x="77" y="88"/>
                  <a:pt x="77" y="88"/>
                  <a:pt x="77" y="88"/>
                </a:cubicBezTo>
                <a:lnTo>
                  <a:pt x="77" y="103"/>
                </a:lnTo>
                <a:close/>
                <a:moveTo>
                  <a:pt x="88" y="103"/>
                </a:moveTo>
                <a:cubicBezTo>
                  <a:pt x="83" y="103"/>
                  <a:pt x="83" y="103"/>
                  <a:pt x="83" y="103"/>
                </a:cubicBezTo>
                <a:cubicBezTo>
                  <a:pt x="83" y="88"/>
                  <a:pt x="83" y="88"/>
                  <a:pt x="83" y="88"/>
                </a:cubicBezTo>
                <a:cubicBezTo>
                  <a:pt x="88" y="88"/>
                  <a:pt x="88" y="88"/>
                  <a:pt x="88" y="88"/>
                </a:cubicBezTo>
                <a:lnTo>
                  <a:pt x="88" y="103"/>
                </a:lnTo>
                <a:close/>
                <a:moveTo>
                  <a:pt x="88" y="83"/>
                </a:moveTo>
                <a:cubicBezTo>
                  <a:pt x="72" y="83"/>
                  <a:pt x="72" y="83"/>
                  <a:pt x="72" y="83"/>
                </a:cubicBezTo>
                <a:cubicBezTo>
                  <a:pt x="72" y="67"/>
                  <a:pt x="72" y="67"/>
                  <a:pt x="72" y="67"/>
                </a:cubicBezTo>
                <a:cubicBezTo>
                  <a:pt x="88" y="67"/>
                  <a:pt x="88" y="67"/>
                  <a:pt x="88" y="67"/>
                </a:cubicBezTo>
                <a:lnTo>
                  <a:pt x="88" y="83"/>
                </a:lnTo>
                <a:close/>
                <a:moveTo>
                  <a:pt x="98" y="103"/>
                </a:moveTo>
                <a:cubicBezTo>
                  <a:pt x="93" y="103"/>
                  <a:pt x="93" y="103"/>
                  <a:pt x="93" y="103"/>
                </a:cubicBezTo>
                <a:cubicBezTo>
                  <a:pt x="93" y="88"/>
                  <a:pt x="93" y="88"/>
                  <a:pt x="93" y="88"/>
                </a:cubicBezTo>
                <a:cubicBezTo>
                  <a:pt x="98" y="88"/>
                  <a:pt x="98" y="88"/>
                  <a:pt x="98" y="88"/>
                </a:cubicBezTo>
                <a:lnTo>
                  <a:pt x="98" y="1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82900" tIns="91450" rIns="182900" bIns="9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4222;p18">
            <a:extLst>
              <a:ext uri="{FF2B5EF4-FFF2-40B4-BE49-F238E27FC236}">
                <a16:creationId xmlns:a16="http://schemas.microsoft.com/office/drawing/2014/main" id="{EEF89B69-8750-53B5-133F-0F6D6CB3A623}"/>
              </a:ext>
            </a:extLst>
          </p:cNvPr>
          <p:cNvSpPr/>
          <p:nvPr/>
        </p:nvSpPr>
        <p:spPr>
          <a:xfrm>
            <a:off x="1886986" y="3694210"/>
            <a:ext cx="869760" cy="817120"/>
          </a:xfrm>
          <a:custGeom>
            <a:avLst/>
            <a:gdLst/>
            <a:ahLst/>
            <a:cxnLst/>
            <a:rect l="l" t="t" r="r" b="b"/>
            <a:pathLst>
              <a:path w="160" h="146" extrusionOk="0">
                <a:moveTo>
                  <a:pt x="157" y="40"/>
                </a:moveTo>
                <a:cubicBezTo>
                  <a:pt x="159" y="40"/>
                  <a:pt x="160" y="38"/>
                  <a:pt x="160" y="37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0" y="18"/>
                  <a:pt x="159" y="17"/>
                  <a:pt x="157" y="1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50" y="5"/>
                  <a:pt x="150" y="5"/>
                  <a:pt x="150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7" y="4"/>
                  <a:pt x="157" y="3"/>
                </a:cubicBezTo>
                <a:cubicBezTo>
                  <a:pt x="157" y="1"/>
                  <a:pt x="155" y="0"/>
                  <a:pt x="154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8" y="0"/>
                  <a:pt x="107" y="1"/>
                  <a:pt x="107" y="3"/>
                </a:cubicBezTo>
                <a:cubicBezTo>
                  <a:pt x="107" y="4"/>
                  <a:pt x="108" y="5"/>
                  <a:pt x="109" y="5"/>
                </a:cubicBezTo>
                <a:cubicBezTo>
                  <a:pt x="114" y="5"/>
                  <a:pt x="114" y="5"/>
                  <a:pt x="114" y="5"/>
                </a:cubicBezTo>
                <a:cubicBezTo>
                  <a:pt x="114" y="17"/>
                  <a:pt x="114" y="17"/>
                  <a:pt x="114" y="17"/>
                </a:cubicBezTo>
                <a:cubicBezTo>
                  <a:pt x="106" y="17"/>
                  <a:pt x="106" y="17"/>
                  <a:pt x="106" y="17"/>
                </a:cubicBezTo>
                <a:cubicBezTo>
                  <a:pt x="104" y="17"/>
                  <a:pt x="103" y="18"/>
                  <a:pt x="103" y="20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38"/>
                  <a:pt x="104" y="40"/>
                  <a:pt x="106" y="40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01" y="55"/>
                  <a:pt x="101" y="55"/>
                  <a:pt x="101" y="55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1" y="53"/>
                  <a:pt x="99" y="52"/>
                  <a:pt x="98" y="52"/>
                </a:cubicBezTo>
                <a:cubicBezTo>
                  <a:pt x="97" y="52"/>
                  <a:pt x="95" y="53"/>
                  <a:pt x="95" y="54"/>
                </a:cubicBezTo>
                <a:cubicBezTo>
                  <a:pt x="95" y="55"/>
                  <a:pt x="95" y="55"/>
                  <a:pt x="95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3"/>
                  <a:pt x="81" y="52"/>
                  <a:pt x="80" y="52"/>
                </a:cubicBezTo>
                <a:cubicBezTo>
                  <a:pt x="79" y="52"/>
                  <a:pt x="77" y="53"/>
                  <a:pt x="77" y="54"/>
                </a:cubicBezTo>
                <a:cubicBezTo>
                  <a:pt x="77" y="55"/>
                  <a:pt x="77" y="55"/>
                  <a:pt x="77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4"/>
                  <a:pt x="65" y="54"/>
                  <a:pt x="65" y="54"/>
                </a:cubicBezTo>
                <a:cubicBezTo>
                  <a:pt x="65" y="53"/>
                  <a:pt x="63" y="52"/>
                  <a:pt x="62" y="52"/>
                </a:cubicBezTo>
                <a:cubicBezTo>
                  <a:pt x="61" y="52"/>
                  <a:pt x="59" y="53"/>
                  <a:pt x="59" y="54"/>
                </a:cubicBezTo>
                <a:cubicBezTo>
                  <a:pt x="59" y="55"/>
                  <a:pt x="59" y="55"/>
                  <a:pt x="59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3" y="55"/>
                  <a:pt x="52" y="56"/>
                  <a:pt x="52" y="58"/>
                </a:cubicBezTo>
                <a:cubicBezTo>
                  <a:pt x="52" y="59"/>
                  <a:pt x="53" y="60"/>
                  <a:pt x="54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5"/>
                  <a:pt x="59" y="65"/>
                  <a:pt x="59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40"/>
                  <a:pt x="46" y="40"/>
                  <a:pt x="46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6" y="40"/>
                  <a:pt x="57" y="38"/>
                  <a:pt x="57" y="37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18"/>
                  <a:pt x="56" y="17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5"/>
                  <a:pt x="46" y="5"/>
                  <a:pt x="46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2" y="5"/>
                  <a:pt x="53" y="4"/>
                  <a:pt x="53" y="3"/>
                </a:cubicBezTo>
                <a:cubicBezTo>
                  <a:pt x="53" y="1"/>
                  <a:pt x="52" y="0"/>
                  <a:pt x="51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3" y="1"/>
                  <a:pt x="3" y="3"/>
                </a:cubicBezTo>
                <a:cubicBezTo>
                  <a:pt x="3" y="4"/>
                  <a:pt x="5" y="5"/>
                  <a:pt x="6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17"/>
                  <a:pt x="10" y="17"/>
                  <a:pt x="10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8"/>
                  <a:pt x="0" y="2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1" y="40"/>
                  <a:pt x="3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55"/>
                  <a:pt x="10" y="55"/>
                  <a:pt x="10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6"/>
                  <a:pt x="0" y="58"/>
                </a:cubicBezTo>
                <a:cubicBezTo>
                  <a:pt x="0" y="59"/>
                  <a:pt x="1" y="60"/>
                  <a:pt x="3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5"/>
                  <a:pt x="10" y="65"/>
                  <a:pt x="10" y="65"/>
                </a:cubicBezTo>
                <a:cubicBezTo>
                  <a:pt x="3" y="65"/>
                  <a:pt x="3" y="65"/>
                  <a:pt x="3" y="65"/>
                </a:cubicBezTo>
                <a:cubicBezTo>
                  <a:pt x="1" y="65"/>
                  <a:pt x="0" y="67"/>
                  <a:pt x="0" y="6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5"/>
                  <a:pt x="1" y="146"/>
                  <a:pt x="3" y="146"/>
                </a:cubicBezTo>
                <a:cubicBezTo>
                  <a:pt x="157" y="146"/>
                  <a:pt x="157" y="146"/>
                  <a:pt x="157" y="146"/>
                </a:cubicBezTo>
                <a:cubicBezTo>
                  <a:pt x="159" y="146"/>
                  <a:pt x="160" y="145"/>
                  <a:pt x="160" y="144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60" y="67"/>
                  <a:pt x="159" y="65"/>
                  <a:pt x="157" y="65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50" y="60"/>
                  <a:pt x="150" y="60"/>
                  <a:pt x="150" y="60"/>
                </a:cubicBezTo>
                <a:cubicBezTo>
                  <a:pt x="157" y="60"/>
                  <a:pt x="157" y="60"/>
                  <a:pt x="157" y="60"/>
                </a:cubicBezTo>
                <a:cubicBezTo>
                  <a:pt x="159" y="60"/>
                  <a:pt x="160" y="59"/>
                  <a:pt x="160" y="58"/>
                </a:cubicBezTo>
                <a:cubicBezTo>
                  <a:pt x="160" y="56"/>
                  <a:pt x="159" y="55"/>
                  <a:pt x="157" y="55"/>
                </a:cubicBezTo>
                <a:cubicBezTo>
                  <a:pt x="150" y="55"/>
                  <a:pt x="150" y="55"/>
                  <a:pt x="150" y="55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57" y="40"/>
                  <a:pt x="157" y="40"/>
                  <a:pt x="157" y="40"/>
                </a:cubicBezTo>
                <a:close/>
                <a:moveTo>
                  <a:pt x="150" y="22"/>
                </a:moveTo>
                <a:cubicBezTo>
                  <a:pt x="155" y="22"/>
                  <a:pt x="155" y="22"/>
                  <a:pt x="155" y="22"/>
                </a:cubicBezTo>
                <a:cubicBezTo>
                  <a:pt x="155" y="34"/>
                  <a:pt x="155" y="34"/>
                  <a:pt x="155" y="34"/>
                </a:cubicBezTo>
                <a:cubicBezTo>
                  <a:pt x="150" y="34"/>
                  <a:pt x="150" y="34"/>
                  <a:pt x="150" y="34"/>
                </a:cubicBezTo>
                <a:lnTo>
                  <a:pt x="150" y="22"/>
                </a:lnTo>
                <a:close/>
                <a:moveTo>
                  <a:pt x="46" y="22"/>
                </a:moveTo>
                <a:cubicBezTo>
                  <a:pt x="52" y="22"/>
                  <a:pt x="52" y="22"/>
                  <a:pt x="52" y="22"/>
                </a:cubicBezTo>
                <a:cubicBezTo>
                  <a:pt x="52" y="34"/>
                  <a:pt x="52" y="34"/>
                  <a:pt x="52" y="34"/>
                </a:cubicBezTo>
                <a:cubicBezTo>
                  <a:pt x="46" y="34"/>
                  <a:pt x="46" y="34"/>
                  <a:pt x="46" y="34"/>
                </a:cubicBezTo>
                <a:lnTo>
                  <a:pt x="46" y="22"/>
                </a:lnTo>
                <a:close/>
                <a:moveTo>
                  <a:pt x="10" y="141"/>
                </a:moveTo>
                <a:cubicBezTo>
                  <a:pt x="5" y="141"/>
                  <a:pt x="5" y="141"/>
                  <a:pt x="5" y="141"/>
                </a:cubicBezTo>
                <a:cubicBezTo>
                  <a:pt x="5" y="71"/>
                  <a:pt x="5" y="71"/>
                  <a:pt x="5" y="71"/>
                </a:cubicBezTo>
                <a:cubicBezTo>
                  <a:pt x="10" y="71"/>
                  <a:pt x="10" y="71"/>
                  <a:pt x="10" y="71"/>
                </a:cubicBezTo>
                <a:lnTo>
                  <a:pt x="10" y="141"/>
                </a:lnTo>
                <a:close/>
                <a:moveTo>
                  <a:pt x="10" y="34"/>
                </a:moveTo>
                <a:cubicBezTo>
                  <a:pt x="5" y="34"/>
                  <a:pt x="5" y="34"/>
                  <a:pt x="5" y="34"/>
                </a:cubicBezTo>
                <a:cubicBezTo>
                  <a:pt x="5" y="22"/>
                  <a:pt x="5" y="22"/>
                  <a:pt x="5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34"/>
                </a:lnTo>
                <a:close/>
                <a:moveTo>
                  <a:pt x="83" y="60"/>
                </a:moveTo>
                <a:cubicBezTo>
                  <a:pt x="95" y="60"/>
                  <a:pt x="95" y="60"/>
                  <a:pt x="95" y="60"/>
                </a:cubicBezTo>
                <a:cubicBezTo>
                  <a:pt x="95" y="65"/>
                  <a:pt x="95" y="65"/>
                  <a:pt x="95" y="65"/>
                </a:cubicBezTo>
                <a:cubicBezTo>
                  <a:pt x="83" y="65"/>
                  <a:pt x="83" y="65"/>
                  <a:pt x="83" y="65"/>
                </a:cubicBezTo>
                <a:lnTo>
                  <a:pt x="83" y="60"/>
                </a:lnTo>
                <a:close/>
                <a:moveTo>
                  <a:pt x="65" y="60"/>
                </a:moveTo>
                <a:cubicBezTo>
                  <a:pt x="77" y="60"/>
                  <a:pt x="77" y="60"/>
                  <a:pt x="77" y="60"/>
                </a:cubicBezTo>
                <a:cubicBezTo>
                  <a:pt x="77" y="65"/>
                  <a:pt x="77" y="65"/>
                  <a:pt x="77" y="65"/>
                </a:cubicBezTo>
                <a:cubicBezTo>
                  <a:pt x="65" y="65"/>
                  <a:pt x="65" y="65"/>
                  <a:pt x="65" y="65"/>
                </a:cubicBezTo>
                <a:lnTo>
                  <a:pt x="65" y="60"/>
                </a:lnTo>
                <a:close/>
                <a:moveTo>
                  <a:pt x="15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21" y="34"/>
                  <a:pt x="21" y="34"/>
                  <a:pt x="21" y="34"/>
                </a:cubicBezTo>
                <a:cubicBezTo>
                  <a:pt x="15" y="34"/>
                  <a:pt x="15" y="34"/>
                  <a:pt x="15" y="34"/>
                </a:cubicBezTo>
                <a:lnTo>
                  <a:pt x="15" y="22"/>
                </a:lnTo>
                <a:close/>
                <a:moveTo>
                  <a:pt x="41" y="141"/>
                </a:moveTo>
                <a:cubicBezTo>
                  <a:pt x="15" y="141"/>
                  <a:pt x="15" y="141"/>
                  <a:pt x="15" y="141"/>
                </a:cubicBezTo>
                <a:cubicBezTo>
                  <a:pt x="15" y="40"/>
                  <a:pt x="15" y="40"/>
                  <a:pt x="15" y="40"/>
                </a:cubicBezTo>
                <a:cubicBezTo>
                  <a:pt x="41" y="40"/>
                  <a:pt x="41" y="40"/>
                  <a:pt x="41" y="40"/>
                </a:cubicBezTo>
                <a:lnTo>
                  <a:pt x="41" y="141"/>
                </a:lnTo>
                <a:close/>
                <a:moveTo>
                  <a:pt x="26" y="34"/>
                </a:moveTo>
                <a:cubicBezTo>
                  <a:pt x="26" y="22"/>
                  <a:pt x="26" y="22"/>
                  <a:pt x="26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34"/>
                  <a:pt x="31" y="34"/>
                  <a:pt x="31" y="34"/>
                </a:cubicBezTo>
                <a:lnTo>
                  <a:pt x="26" y="34"/>
                </a:lnTo>
                <a:close/>
                <a:moveTo>
                  <a:pt x="41" y="34"/>
                </a:moveTo>
                <a:cubicBezTo>
                  <a:pt x="36" y="34"/>
                  <a:pt x="36" y="34"/>
                  <a:pt x="36" y="34"/>
                </a:cubicBezTo>
                <a:cubicBezTo>
                  <a:pt x="36" y="22"/>
                  <a:pt x="36" y="22"/>
                  <a:pt x="36" y="22"/>
                </a:cubicBezTo>
                <a:cubicBezTo>
                  <a:pt x="41" y="22"/>
                  <a:pt x="41" y="22"/>
                  <a:pt x="41" y="22"/>
                </a:cubicBezTo>
                <a:lnTo>
                  <a:pt x="41" y="34"/>
                </a:lnTo>
                <a:close/>
                <a:moveTo>
                  <a:pt x="41" y="17"/>
                </a:moveTo>
                <a:cubicBezTo>
                  <a:pt x="15" y="17"/>
                  <a:pt x="15" y="17"/>
                  <a:pt x="15" y="17"/>
                </a:cubicBezTo>
                <a:cubicBezTo>
                  <a:pt x="15" y="5"/>
                  <a:pt x="15" y="5"/>
                  <a:pt x="15" y="5"/>
                </a:cubicBezTo>
                <a:cubicBezTo>
                  <a:pt x="41" y="5"/>
                  <a:pt x="41" y="5"/>
                  <a:pt x="41" y="5"/>
                </a:cubicBezTo>
                <a:lnTo>
                  <a:pt x="41" y="17"/>
                </a:lnTo>
                <a:close/>
                <a:moveTo>
                  <a:pt x="103" y="141"/>
                </a:moveTo>
                <a:cubicBezTo>
                  <a:pt x="83" y="141"/>
                  <a:pt x="83" y="141"/>
                  <a:pt x="83" y="141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83" y="111"/>
                  <a:pt x="81" y="110"/>
                  <a:pt x="80" y="110"/>
                </a:cubicBezTo>
                <a:cubicBezTo>
                  <a:pt x="79" y="110"/>
                  <a:pt x="77" y="111"/>
                  <a:pt x="77" y="113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95"/>
                  <a:pt x="57" y="95"/>
                  <a:pt x="57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7" y="104"/>
                  <a:pt x="79" y="105"/>
                  <a:pt x="80" y="105"/>
                </a:cubicBezTo>
                <a:cubicBezTo>
                  <a:pt x="81" y="105"/>
                  <a:pt x="83" y="104"/>
                  <a:pt x="83" y="102"/>
                </a:cubicBezTo>
                <a:cubicBezTo>
                  <a:pt x="83" y="95"/>
                  <a:pt x="83" y="95"/>
                  <a:pt x="83" y="95"/>
                </a:cubicBezTo>
                <a:cubicBezTo>
                  <a:pt x="103" y="95"/>
                  <a:pt x="103" y="95"/>
                  <a:pt x="103" y="95"/>
                </a:cubicBezTo>
                <a:lnTo>
                  <a:pt x="103" y="141"/>
                </a:lnTo>
                <a:close/>
                <a:moveTo>
                  <a:pt x="114" y="141"/>
                </a:moveTo>
                <a:cubicBezTo>
                  <a:pt x="108" y="141"/>
                  <a:pt x="108" y="141"/>
                  <a:pt x="108" y="141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1"/>
                  <a:pt x="107" y="89"/>
                  <a:pt x="106" y="89"/>
                </a:cubicBezTo>
                <a:cubicBezTo>
                  <a:pt x="54" y="89"/>
                  <a:pt x="54" y="89"/>
                  <a:pt x="54" y="89"/>
                </a:cubicBezTo>
                <a:cubicBezTo>
                  <a:pt x="53" y="89"/>
                  <a:pt x="52" y="91"/>
                  <a:pt x="52" y="92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46" y="141"/>
                  <a:pt x="46" y="141"/>
                  <a:pt x="46" y="141"/>
                </a:cubicBezTo>
                <a:cubicBezTo>
                  <a:pt x="46" y="71"/>
                  <a:pt x="46" y="71"/>
                  <a:pt x="46" y="71"/>
                </a:cubicBezTo>
                <a:cubicBezTo>
                  <a:pt x="114" y="71"/>
                  <a:pt x="114" y="71"/>
                  <a:pt x="114" y="71"/>
                </a:cubicBezTo>
                <a:lnTo>
                  <a:pt x="114" y="141"/>
                </a:lnTo>
                <a:close/>
                <a:moveTo>
                  <a:pt x="114" y="65"/>
                </a:moveTo>
                <a:cubicBezTo>
                  <a:pt x="101" y="65"/>
                  <a:pt x="101" y="65"/>
                  <a:pt x="101" y="65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114" y="60"/>
                  <a:pt x="114" y="60"/>
                  <a:pt x="114" y="60"/>
                </a:cubicBezTo>
                <a:lnTo>
                  <a:pt x="114" y="65"/>
                </a:lnTo>
                <a:close/>
                <a:moveTo>
                  <a:pt x="114" y="34"/>
                </a:moveTo>
                <a:cubicBezTo>
                  <a:pt x="108" y="34"/>
                  <a:pt x="108" y="34"/>
                  <a:pt x="108" y="34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14" y="22"/>
                  <a:pt x="114" y="22"/>
                  <a:pt x="114" y="22"/>
                </a:cubicBezTo>
                <a:lnTo>
                  <a:pt x="114" y="34"/>
                </a:lnTo>
                <a:close/>
                <a:moveTo>
                  <a:pt x="119" y="22"/>
                </a:moveTo>
                <a:cubicBezTo>
                  <a:pt x="124" y="22"/>
                  <a:pt x="124" y="22"/>
                  <a:pt x="124" y="2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19" y="34"/>
                  <a:pt x="119" y="34"/>
                  <a:pt x="119" y="34"/>
                </a:cubicBezTo>
                <a:lnTo>
                  <a:pt x="119" y="22"/>
                </a:lnTo>
                <a:close/>
                <a:moveTo>
                  <a:pt x="145" y="141"/>
                </a:moveTo>
                <a:cubicBezTo>
                  <a:pt x="119" y="141"/>
                  <a:pt x="119" y="141"/>
                  <a:pt x="119" y="141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45" y="40"/>
                  <a:pt x="145" y="40"/>
                  <a:pt x="145" y="40"/>
                </a:cubicBezTo>
                <a:lnTo>
                  <a:pt x="145" y="141"/>
                </a:lnTo>
                <a:close/>
                <a:moveTo>
                  <a:pt x="129" y="34"/>
                </a:moveTo>
                <a:cubicBezTo>
                  <a:pt x="129" y="22"/>
                  <a:pt x="129" y="22"/>
                  <a:pt x="129" y="22"/>
                </a:cubicBezTo>
                <a:cubicBezTo>
                  <a:pt x="134" y="22"/>
                  <a:pt x="134" y="22"/>
                  <a:pt x="134" y="22"/>
                </a:cubicBezTo>
                <a:cubicBezTo>
                  <a:pt x="134" y="34"/>
                  <a:pt x="134" y="34"/>
                  <a:pt x="134" y="34"/>
                </a:cubicBezTo>
                <a:lnTo>
                  <a:pt x="129" y="34"/>
                </a:lnTo>
                <a:close/>
                <a:moveTo>
                  <a:pt x="145" y="34"/>
                </a:moveTo>
                <a:cubicBezTo>
                  <a:pt x="139" y="34"/>
                  <a:pt x="139" y="34"/>
                  <a:pt x="139" y="34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45" y="22"/>
                  <a:pt x="145" y="22"/>
                  <a:pt x="145" y="22"/>
                </a:cubicBezTo>
                <a:lnTo>
                  <a:pt x="145" y="34"/>
                </a:lnTo>
                <a:close/>
                <a:moveTo>
                  <a:pt x="145" y="17"/>
                </a:moveTo>
                <a:cubicBezTo>
                  <a:pt x="119" y="17"/>
                  <a:pt x="119" y="17"/>
                  <a:pt x="119" y="17"/>
                </a:cubicBezTo>
                <a:cubicBezTo>
                  <a:pt x="119" y="5"/>
                  <a:pt x="119" y="5"/>
                  <a:pt x="119" y="5"/>
                </a:cubicBezTo>
                <a:cubicBezTo>
                  <a:pt x="145" y="5"/>
                  <a:pt x="145" y="5"/>
                  <a:pt x="145" y="5"/>
                </a:cubicBezTo>
                <a:lnTo>
                  <a:pt x="145" y="17"/>
                </a:lnTo>
                <a:close/>
                <a:moveTo>
                  <a:pt x="155" y="71"/>
                </a:moveTo>
                <a:cubicBezTo>
                  <a:pt x="155" y="141"/>
                  <a:pt x="155" y="141"/>
                  <a:pt x="155" y="141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0" y="71"/>
                  <a:pt x="150" y="71"/>
                  <a:pt x="150" y="71"/>
                </a:cubicBezTo>
                <a:lnTo>
                  <a:pt x="155" y="71"/>
                </a:lnTo>
                <a:close/>
                <a:moveTo>
                  <a:pt x="72" y="102"/>
                </a:moveTo>
                <a:cubicBezTo>
                  <a:pt x="72" y="104"/>
                  <a:pt x="71" y="105"/>
                  <a:pt x="70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3" y="105"/>
                  <a:pt x="62" y="104"/>
                  <a:pt x="62" y="102"/>
                </a:cubicBezTo>
                <a:cubicBezTo>
                  <a:pt x="62" y="101"/>
                  <a:pt x="63" y="100"/>
                  <a:pt x="65" y="100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1" y="100"/>
                  <a:pt x="72" y="101"/>
                  <a:pt x="72" y="102"/>
                </a:cubicBezTo>
                <a:close/>
                <a:moveTo>
                  <a:pt x="98" y="102"/>
                </a:moveTo>
                <a:cubicBezTo>
                  <a:pt x="98" y="104"/>
                  <a:pt x="97" y="105"/>
                  <a:pt x="95" y="105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89" y="105"/>
                  <a:pt x="88" y="104"/>
                  <a:pt x="88" y="102"/>
                </a:cubicBezTo>
                <a:cubicBezTo>
                  <a:pt x="88" y="101"/>
                  <a:pt x="89" y="100"/>
                  <a:pt x="90" y="100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7" y="100"/>
                  <a:pt x="98" y="101"/>
                  <a:pt x="98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82900" tIns="91450" rIns="182900" bIns="9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" name="Google Shape;1779;p48">
            <a:extLst>
              <a:ext uri="{FF2B5EF4-FFF2-40B4-BE49-F238E27FC236}">
                <a16:creationId xmlns:a16="http://schemas.microsoft.com/office/drawing/2014/main" id="{826FC670-6167-CF94-3038-E3CD217C5AAA}"/>
              </a:ext>
            </a:extLst>
          </p:cNvPr>
          <p:cNvGrpSpPr/>
          <p:nvPr/>
        </p:nvGrpSpPr>
        <p:grpSpPr>
          <a:xfrm flipH="1">
            <a:off x="3400025" y="1552080"/>
            <a:ext cx="1282664" cy="2272485"/>
            <a:chOff x="1308675" y="311600"/>
            <a:chExt cx="486275" cy="1276025"/>
          </a:xfrm>
        </p:grpSpPr>
        <p:sp>
          <p:nvSpPr>
            <p:cNvPr id="37" name="Google Shape;1780;p48">
              <a:extLst>
                <a:ext uri="{FF2B5EF4-FFF2-40B4-BE49-F238E27FC236}">
                  <a16:creationId xmlns:a16="http://schemas.microsoft.com/office/drawing/2014/main" id="{90B309E8-FDC3-27E2-D967-B9E7AE33D1AB}"/>
                </a:ext>
              </a:extLst>
            </p:cNvPr>
            <p:cNvSpPr/>
            <p:nvPr/>
          </p:nvSpPr>
          <p:spPr>
            <a:xfrm>
              <a:off x="1308675" y="1340975"/>
              <a:ext cx="427475" cy="246650"/>
            </a:xfrm>
            <a:custGeom>
              <a:avLst/>
              <a:gdLst/>
              <a:ahLst/>
              <a:cxnLst/>
              <a:rect l="l" t="t" r="r" b="b"/>
              <a:pathLst>
                <a:path w="17099" h="9866" extrusionOk="0">
                  <a:moveTo>
                    <a:pt x="8550" y="0"/>
                  </a:moveTo>
                  <a:cubicBezTo>
                    <a:pt x="6282" y="0"/>
                    <a:pt x="4108" y="520"/>
                    <a:pt x="2505" y="1445"/>
                  </a:cubicBezTo>
                  <a:cubicBezTo>
                    <a:pt x="901" y="2370"/>
                    <a:pt x="1" y="3625"/>
                    <a:pt x="1" y="4934"/>
                  </a:cubicBezTo>
                  <a:cubicBezTo>
                    <a:pt x="1" y="6241"/>
                    <a:pt x="901" y="7496"/>
                    <a:pt x="2505" y="8421"/>
                  </a:cubicBezTo>
                  <a:cubicBezTo>
                    <a:pt x="4108" y="9346"/>
                    <a:pt x="6282" y="9866"/>
                    <a:pt x="8550" y="9866"/>
                  </a:cubicBezTo>
                  <a:cubicBezTo>
                    <a:pt x="10817" y="9866"/>
                    <a:pt x="12992" y="9346"/>
                    <a:pt x="14595" y="8421"/>
                  </a:cubicBezTo>
                  <a:cubicBezTo>
                    <a:pt x="16198" y="7496"/>
                    <a:pt x="17098" y="6241"/>
                    <a:pt x="17098" y="4934"/>
                  </a:cubicBezTo>
                  <a:cubicBezTo>
                    <a:pt x="17098" y="3625"/>
                    <a:pt x="16198" y="2370"/>
                    <a:pt x="14595" y="1445"/>
                  </a:cubicBezTo>
                  <a:cubicBezTo>
                    <a:pt x="12992" y="520"/>
                    <a:pt x="10817" y="0"/>
                    <a:pt x="8550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81;p48">
              <a:extLst>
                <a:ext uri="{FF2B5EF4-FFF2-40B4-BE49-F238E27FC236}">
                  <a16:creationId xmlns:a16="http://schemas.microsoft.com/office/drawing/2014/main" id="{95BC376A-7E22-7EE7-9F7E-252B19DB1258}"/>
                </a:ext>
              </a:extLst>
            </p:cNvPr>
            <p:cNvSpPr/>
            <p:nvPr/>
          </p:nvSpPr>
          <p:spPr>
            <a:xfrm>
              <a:off x="1420075" y="311600"/>
              <a:ext cx="95325" cy="226425"/>
            </a:xfrm>
            <a:custGeom>
              <a:avLst/>
              <a:gdLst/>
              <a:ahLst/>
              <a:cxnLst/>
              <a:rect l="l" t="t" r="r" b="b"/>
              <a:pathLst>
                <a:path w="3813" h="9057" extrusionOk="0">
                  <a:moveTo>
                    <a:pt x="2272" y="0"/>
                  </a:moveTo>
                  <a:cubicBezTo>
                    <a:pt x="2199" y="0"/>
                    <a:pt x="2121" y="4"/>
                    <a:pt x="2039" y="14"/>
                  </a:cubicBezTo>
                  <a:cubicBezTo>
                    <a:pt x="785" y="160"/>
                    <a:pt x="54" y="1067"/>
                    <a:pt x="109" y="3457"/>
                  </a:cubicBezTo>
                  <a:cubicBezTo>
                    <a:pt x="162" y="5848"/>
                    <a:pt x="235" y="7320"/>
                    <a:pt x="106" y="7822"/>
                  </a:cubicBezTo>
                  <a:cubicBezTo>
                    <a:pt x="0" y="8231"/>
                    <a:pt x="933" y="9057"/>
                    <a:pt x="1935" y="9057"/>
                  </a:cubicBezTo>
                  <a:cubicBezTo>
                    <a:pt x="2159" y="9057"/>
                    <a:pt x="2387" y="9015"/>
                    <a:pt x="2608" y="8918"/>
                  </a:cubicBezTo>
                  <a:cubicBezTo>
                    <a:pt x="3813" y="8390"/>
                    <a:pt x="3267" y="350"/>
                    <a:pt x="3267" y="350"/>
                  </a:cubicBezTo>
                  <a:cubicBezTo>
                    <a:pt x="3267" y="350"/>
                    <a:pt x="2939" y="0"/>
                    <a:pt x="2272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82;p48">
              <a:extLst>
                <a:ext uri="{FF2B5EF4-FFF2-40B4-BE49-F238E27FC236}">
                  <a16:creationId xmlns:a16="http://schemas.microsoft.com/office/drawing/2014/main" id="{30E030A3-F867-C01B-BC38-DDC0A0766A4E}"/>
                </a:ext>
              </a:extLst>
            </p:cNvPr>
            <p:cNvSpPr/>
            <p:nvPr/>
          </p:nvSpPr>
          <p:spPr>
            <a:xfrm>
              <a:off x="1470300" y="315575"/>
              <a:ext cx="34550" cy="22125"/>
            </a:xfrm>
            <a:custGeom>
              <a:avLst/>
              <a:gdLst/>
              <a:ahLst/>
              <a:cxnLst/>
              <a:rect l="l" t="t" r="r" b="b"/>
              <a:pathLst>
                <a:path w="1382" h="885" extrusionOk="0">
                  <a:moveTo>
                    <a:pt x="1060" y="0"/>
                  </a:moveTo>
                  <a:cubicBezTo>
                    <a:pt x="965" y="0"/>
                    <a:pt x="848" y="16"/>
                    <a:pt x="710" y="60"/>
                  </a:cubicBezTo>
                  <a:cubicBezTo>
                    <a:pt x="155" y="240"/>
                    <a:pt x="1" y="885"/>
                    <a:pt x="1" y="885"/>
                  </a:cubicBezTo>
                  <a:cubicBezTo>
                    <a:pt x="513" y="287"/>
                    <a:pt x="1382" y="80"/>
                    <a:pt x="1382" y="80"/>
                  </a:cubicBezTo>
                  <a:cubicBezTo>
                    <a:pt x="1382" y="80"/>
                    <a:pt x="1276" y="0"/>
                    <a:pt x="106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83;p48">
              <a:extLst>
                <a:ext uri="{FF2B5EF4-FFF2-40B4-BE49-F238E27FC236}">
                  <a16:creationId xmlns:a16="http://schemas.microsoft.com/office/drawing/2014/main" id="{1E182B83-8C28-FDE3-EC41-1C180BD1BE5D}"/>
                </a:ext>
              </a:extLst>
            </p:cNvPr>
            <p:cNvSpPr/>
            <p:nvPr/>
          </p:nvSpPr>
          <p:spPr>
            <a:xfrm>
              <a:off x="1555350" y="497375"/>
              <a:ext cx="239600" cy="426950"/>
            </a:xfrm>
            <a:custGeom>
              <a:avLst/>
              <a:gdLst/>
              <a:ahLst/>
              <a:cxnLst/>
              <a:rect l="l" t="t" r="r" b="b"/>
              <a:pathLst>
                <a:path w="9584" h="17078" extrusionOk="0">
                  <a:moveTo>
                    <a:pt x="717" y="0"/>
                  </a:moveTo>
                  <a:cubicBezTo>
                    <a:pt x="307" y="0"/>
                    <a:pt x="35" y="383"/>
                    <a:pt x="20" y="1488"/>
                  </a:cubicBezTo>
                  <a:cubicBezTo>
                    <a:pt x="0" y="2943"/>
                    <a:pt x="117" y="5628"/>
                    <a:pt x="597" y="7552"/>
                  </a:cubicBezTo>
                  <a:cubicBezTo>
                    <a:pt x="830" y="8484"/>
                    <a:pt x="1259" y="9925"/>
                    <a:pt x="2331" y="11576"/>
                  </a:cubicBezTo>
                  <a:cubicBezTo>
                    <a:pt x="3079" y="12730"/>
                    <a:pt x="3830" y="13573"/>
                    <a:pt x="4818" y="14529"/>
                  </a:cubicBezTo>
                  <a:cubicBezTo>
                    <a:pt x="5087" y="14790"/>
                    <a:pt x="5223" y="15051"/>
                    <a:pt x="5678" y="15608"/>
                  </a:cubicBezTo>
                  <a:cubicBezTo>
                    <a:pt x="6131" y="16166"/>
                    <a:pt x="6791" y="16701"/>
                    <a:pt x="7356" y="16911"/>
                  </a:cubicBezTo>
                  <a:cubicBezTo>
                    <a:pt x="7679" y="17031"/>
                    <a:pt x="7895" y="17078"/>
                    <a:pt x="8038" y="17078"/>
                  </a:cubicBezTo>
                  <a:cubicBezTo>
                    <a:pt x="8144" y="17078"/>
                    <a:pt x="8209" y="17052"/>
                    <a:pt x="8249" y="17011"/>
                  </a:cubicBezTo>
                  <a:cubicBezTo>
                    <a:pt x="8365" y="16892"/>
                    <a:pt x="8295" y="16750"/>
                    <a:pt x="8049" y="16624"/>
                  </a:cubicBezTo>
                  <a:cubicBezTo>
                    <a:pt x="7804" y="16499"/>
                    <a:pt x="7373" y="16331"/>
                    <a:pt x="6952" y="15910"/>
                  </a:cubicBezTo>
                  <a:lnTo>
                    <a:pt x="6952" y="15910"/>
                  </a:lnTo>
                  <a:cubicBezTo>
                    <a:pt x="6952" y="15911"/>
                    <a:pt x="7477" y="16213"/>
                    <a:pt x="7808" y="16364"/>
                  </a:cubicBezTo>
                  <a:cubicBezTo>
                    <a:pt x="8139" y="16517"/>
                    <a:pt x="8482" y="16615"/>
                    <a:pt x="8732" y="16652"/>
                  </a:cubicBezTo>
                  <a:cubicBezTo>
                    <a:pt x="8752" y="16655"/>
                    <a:pt x="8772" y="16656"/>
                    <a:pt x="8791" y="16656"/>
                  </a:cubicBezTo>
                  <a:cubicBezTo>
                    <a:pt x="9081" y="16656"/>
                    <a:pt x="9345" y="16352"/>
                    <a:pt x="9116" y="16227"/>
                  </a:cubicBezTo>
                  <a:cubicBezTo>
                    <a:pt x="8870" y="16095"/>
                    <a:pt x="8644" y="16060"/>
                    <a:pt x="8157" y="15826"/>
                  </a:cubicBezTo>
                  <a:cubicBezTo>
                    <a:pt x="7714" y="15613"/>
                    <a:pt x="7433" y="15371"/>
                    <a:pt x="7433" y="15371"/>
                  </a:cubicBezTo>
                  <a:lnTo>
                    <a:pt x="7433" y="15371"/>
                  </a:lnTo>
                  <a:cubicBezTo>
                    <a:pt x="7433" y="15371"/>
                    <a:pt x="7974" y="15596"/>
                    <a:pt x="8463" y="15699"/>
                  </a:cubicBezTo>
                  <a:cubicBezTo>
                    <a:pt x="8662" y="15740"/>
                    <a:pt x="8817" y="15755"/>
                    <a:pt x="8940" y="15755"/>
                  </a:cubicBezTo>
                  <a:cubicBezTo>
                    <a:pt x="9119" y="15755"/>
                    <a:pt x="9232" y="15724"/>
                    <a:pt x="9318" y="15696"/>
                  </a:cubicBezTo>
                  <a:cubicBezTo>
                    <a:pt x="9462" y="15650"/>
                    <a:pt x="9583" y="15399"/>
                    <a:pt x="9257" y="15276"/>
                  </a:cubicBezTo>
                  <a:cubicBezTo>
                    <a:pt x="8963" y="15164"/>
                    <a:pt x="8545" y="15148"/>
                    <a:pt x="8018" y="14849"/>
                  </a:cubicBezTo>
                  <a:cubicBezTo>
                    <a:pt x="7636" y="14631"/>
                    <a:pt x="7395" y="14424"/>
                    <a:pt x="7478" y="14396"/>
                  </a:cubicBezTo>
                  <a:cubicBezTo>
                    <a:pt x="7486" y="14393"/>
                    <a:pt x="7495" y="14392"/>
                    <a:pt x="7505" y="14392"/>
                  </a:cubicBezTo>
                  <a:cubicBezTo>
                    <a:pt x="7604" y="14392"/>
                    <a:pt x="7813" y="14512"/>
                    <a:pt x="8161" y="14526"/>
                  </a:cubicBezTo>
                  <a:cubicBezTo>
                    <a:pt x="8174" y="14526"/>
                    <a:pt x="8188" y="14527"/>
                    <a:pt x="8201" y="14527"/>
                  </a:cubicBezTo>
                  <a:cubicBezTo>
                    <a:pt x="8554" y="14527"/>
                    <a:pt x="8894" y="14330"/>
                    <a:pt x="8887" y="14131"/>
                  </a:cubicBezTo>
                  <a:cubicBezTo>
                    <a:pt x="8880" y="13925"/>
                    <a:pt x="8805" y="14029"/>
                    <a:pt x="8431" y="13956"/>
                  </a:cubicBezTo>
                  <a:cubicBezTo>
                    <a:pt x="8057" y="13881"/>
                    <a:pt x="7760" y="13677"/>
                    <a:pt x="7225" y="13616"/>
                  </a:cubicBezTo>
                  <a:cubicBezTo>
                    <a:pt x="6753" y="13561"/>
                    <a:pt x="6448" y="13509"/>
                    <a:pt x="6038" y="13342"/>
                  </a:cubicBezTo>
                  <a:cubicBezTo>
                    <a:pt x="5630" y="13173"/>
                    <a:pt x="4704" y="12140"/>
                    <a:pt x="3992" y="11054"/>
                  </a:cubicBezTo>
                  <a:cubicBezTo>
                    <a:pt x="3154" y="9773"/>
                    <a:pt x="2559" y="7901"/>
                    <a:pt x="2413" y="7055"/>
                  </a:cubicBezTo>
                  <a:cubicBezTo>
                    <a:pt x="2097" y="5233"/>
                    <a:pt x="2049" y="2713"/>
                    <a:pt x="2092" y="1833"/>
                  </a:cubicBezTo>
                  <a:cubicBezTo>
                    <a:pt x="2145" y="778"/>
                    <a:pt x="1685" y="336"/>
                    <a:pt x="1142" y="104"/>
                  </a:cubicBezTo>
                  <a:cubicBezTo>
                    <a:pt x="989" y="38"/>
                    <a:pt x="846" y="0"/>
                    <a:pt x="71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84;p48">
              <a:extLst>
                <a:ext uri="{FF2B5EF4-FFF2-40B4-BE49-F238E27FC236}">
                  <a16:creationId xmlns:a16="http://schemas.microsoft.com/office/drawing/2014/main" id="{0672045C-EADA-D832-11F6-BC0C7612A7A6}"/>
                </a:ext>
              </a:extLst>
            </p:cNvPr>
            <p:cNvSpPr/>
            <p:nvPr/>
          </p:nvSpPr>
          <p:spPr>
            <a:xfrm>
              <a:off x="1478600" y="1338100"/>
              <a:ext cx="133200" cy="111325"/>
            </a:xfrm>
            <a:custGeom>
              <a:avLst/>
              <a:gdLst/>
              <a:ahLst/>
              <a:cxnLst/>
              <a:rect l="l" t="t" r="r" b="b"/>
              <a:pathLst>
                <a:path w="5328" h="4453" extrusionOk="0">
                  <a:moveTo>
                    <a:pt x="514" y="0"/>
                  </a:moveTo>
                  <a:cubicBezTo>
                    <a:pt x="514" y="0"/>
                    <a:pt x="412" y="377"/>
                    <a:pt x="281" y="677"/>
                  </a:cubicBezTo>
                  <a:cubicBezTo>
                    <a:pt x="149" y="976"/>
                    <a:pt x="0" y="1484"/>
                    <a:pt x="18" y="1746"/>
                  </a:cubicBezTo>
                  <a:cubicBezTo>
                    <a:pt x="37" y="2009"/>
                    <a:pt x="581" y="2459"/>
                    <a:pt x="975" y="2572"/>
                  </a:cubicBezTo>
                  <a:cubicBezTo>
                    <a:pt x="1369" y="2685"/>
                    <a:pt x="1927" y="3205"/>
                    <a:pt x="2111" y="3529"/>
                  </a:cubicBezTo>
                  <a:cubicBezTo>
                    <a:pt x="2374" y="3992"/>
                    <a:pt x="3199" y="4429"/>
                    <a:pt x="3769" y="4448"/>
                  </a:cubicBezTo>
                  <a:cubicBezTo>
                    <a:pt x="3854" y="4451"/>
                    <a:pt x="3940" y="4453"/>
                    <a:pt x="4027" y="4453"/>
                  </a:cubicBezTo>
                  <a:cubicBezTo>
                    <a:pt x="4522" y="4453"/>
                    <a:pt x="5015" y="4399"/>
                    <a:pt x="5159" y="4223"/>
                  </a:cubicBezTo>
                  <a:cubicBezTo>
                    <a:pt x="5327" y="4016"/>
                    <a:pt x="5177" y="3735"/>
                    <a:pt x="4127" y="2722"/>
                  </a:cubicBezTo>
                  <a:cubicBezTo>
                    <a:pt x="3077" y="1709"/>
                    <a:pt x="2365" y="1084"/>
                    <a:pt x="2110" y="252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85;p48">
              <a:extLst>
                <a:ext uri="{FF2B5EF4-FFF2-40B4-BE49-F238E27FC236}">
                  <a16:creationId xmlns:a16="http://schemas.microsoft.com/office/drawing/2014/main" id="{12BA77F8-64E6-07A0-6F8D-C7283FC9DE11}"/>
                </a:ext>
              </a:extLst>
            </p:cNvPr>
            <p:cNvSpPr/>
            <p:nvPr/>
          </p:nvSpPr>
          <p:spPr>
            <a:xfrm>
              <a:off x="1438550" y="1415825"/>
              <a:ext cx="63675" cy="140225"/>
            </a:xfrm>
            <a:custGeom>
              <a:avLst/>
              <a:gdLst/>
              <a:ahLst/>
              <a:cxnLst/>
              <a:rect l="l" t="t" r="r" b="b"/>
              <a:pathLst>
                <a:path w="2547" h="5609" extrusionOk="0">
                  <a:moveTo>
                    <a:pt x="469" y="1"/>
                  </a:moveTo>
                  <a:cubicBezTo>
                    <a:pt x="346" y="321"/>
                    <a:pt x="110" y="500"/>
                    <a:pt x="176" y="1342"/>
                  </a:cubicBezTo>
                  <a:cubicBezTo>
                    <a:pt x="241" y="2182"/>
                    <a:pt x="166" y="2517"/>
                    <a:pt x="84" y="3205"/>
                  </a:cubicBezTo>
                  <a:cubicBezTo>
                    <a:pt x="1" y="3892"/>
                    <a:pt x="351" y="4835"/>
                    <a:pt x="680" y="5273"/>
                  </a:cubicBezTo>
                  <a:cubicBezTo>
                    <a:pt x="834" y="5478"/>
                    <a:pt x="1112" y="5608"/>
                    <a:pt x="1394" y="5608"/>
                  </a:cubicBezTo>
                  <a:cubicBezTo>
                    <a:pt x="1715" y="5608"/>
                    <a:pt x="2041" y="5440"/>
                    <a:pt x="2193" y="5024"/>
                  </a:cubicBezTo>
                  <a:cubicBezTo>
                    <a:pt x="2478" y="4243"/>
                    <a:pt x="2546" y="3585"/>
                    <a:pt x="2346" y="2800"/>
                  </a:cubicBezTo>
                  <a:cubicBezTo>
                    <a:pt x="2145" y="2013"/>
                    <a:pt x="2412" y="1415"/>
                    <a:pt x="2280" y="888"/>
                  </a:cubicBezTo>
                  <a:cubicBezTo>
                    <a:pt x="2149" y="362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786;p48">
              <a:extLst>
                <a:ext uri="{FF2B5EF4-FFF2-40B4-BE49-F238E27FC236}">
                  <a16:creationId xmlns:a16="http://schemas.microsoft.com/office/drawing/2014/main" id="{818B6B79-6E12-542F-A02F-5F3AFA7F26B0}"/>
                </a:ext>
              </a:extLst>
            </p:cNvPr>
            <p:cNvSpPr/>
            <p:nvPr/>
          </p:nvSpPr>
          <p:spPr>
            <a:xfrm>
              <a:off x="1408925" y="822025"/>
              <a:ext cx="231125" cy="599250"/>
            </a:xfrm>
            <a:custGeom>
              <a:avLst/>
              <a:gdLst/>
              <a:ahLst/>
              <a:cxnLst/>
              <a:rect l="l" t="t" r="r" b="b"/>
              <a:pathLst>
                <a:path w="9245" h="23970" extrusionOk="0">
                  <a:moveTo>
                    <a:pt x="4917" y="4039"/>
                  </a:moveTo>
                  <a:lnTo>
                    <a:pt x="5155" y="4107"/>
                  </a:lnTo>
                  <a:lnTo>
                    <a:pt x="5711" y="10980"/>
                  </a:lnTo>
                  <a:cubicBezTo>
                    <a:pt x="5711" y="10980"/>
                    <a:pt x="4950" y="12196"/>
                    <a:pt x="4629" y="13437"/>
                  </a:cubicBezTo>
                  <a:cubicBezTo>
                    <a:pt x="4371" y="14439"/>
                    <a:pt x="3665" y="18519"/>
                    <a:pt x="3402" y="20055"/>
                  </a:cubicBezTo>
                  <a:lnTo>
                    <a:pt x="3402" y="20055"/>
                  </a:lnTo>
                  <a:cubicBezTo>
                    <a:pt x="3478" y="19078"/>
                    <a:pt x="3563" y="18104"/>
                    <a:pt x="3646" y="17409"/>
                  </a:cubicBezTo>
                  <a:cubicBezTo>
                    <a:pt x="3894" y="15312"/>
                    <a:pt x="3977" y="13782"/>
                    <a:pt x="4194" y="12556"/>
                  </a:cubicBezTo>
                  <a:cubicBezTo>
                    <a:pt x="4464" y="11029"/>
                    <a:pt x="4917" y="4039"/>
                    <a:pt x="4917" y="4039"/>
                  </a:cubicBezTo>
                  <a:close/>
                  <a:moveTo>
                    <a:pt x="8517" y="1"/>
                  </a:moveTo>
                  <a:lnTo>
                    <a:pt x="577" y="408"/>
                  </a:lnTo>
                  <a:cubicBezTo>
                    <a:pt x="0" y="2878"/>
                    <a:pt x="763" y="6790"/>
                    <a:pt x="885" y="8818"/>
                  </a:cubicBezTo>
                  <a:cubicBezTo>
                    <a:pt x="1008" y="10845"/>
                    <a:pt x="1189" y="13203"/>
                    <a:pt x="1189" y="13203"/>
                  </a:cubicBezTo>
                  <a:cubicBezTo>
                    <a:pt x="1189" y="13203"/>
                    <a:pt x="569" y="15342"/>
                    <a:pt x="600" y="16989"/>
                  </a:cubicBezTo>
                  <a:cubicBezTo>
                    <a:pt x="632" y="18740"/>
                    <a:pt x="1654" y="23753"/>
                    <a:pt x="1654" y="23753"/>
                  </a:cubicBezTo>
                  <a:cubicBezTo>
                    <a:pt x="1654" y="23753"/>
                    <a:pt x="1946" y="23969"/>
                    <a:pt x="2388" y="23969"/>
                  </a:cubicBezTo>
                  <a:cubicBezTo>
                    <a:pt x="2610" y="23969"/>
                    <a:pt x="2869" y="23915"/>
                    <a:pt x="3148" y="23753"/>
                  </a:cubicBezTo>
                  <a:cubicBezTo>
                    <a:pt x="3148" y="23753"/>
                    <a:pt x="3235" y="22305"/>
                    <a:pt x="3354" y="20695"/>
                  </a:cubicBezTo>
                  <a:lnTo>
                    <a:pt x="3354" y="20695"/>
                  </a:lnTo>
                  <a:cubicBezTo>
                    <a:pt x="3478" y="20812"/>
                    <a:pt x="3815" y="21084"/>
                    <a:pt x="4262" y="21084"/>
                  </a:cubicBezTo>
                  <a:cubicBezTo>
                    <a:pt x="4456" y="21084"/>
                    <a:pt x="4671" y="21033"/>
                    <a:pt x="4897" y="20895"/>
                  </a:cubicBezTo>
                  <a:cubicBezTo>
                    <a:pt x="4897" y="20895"/>
                    <a:pt x="8295" y="12829"/>
                    <a:pt x="8721" y="12092"/>
                  </a:cubicBezTo>
                  <a:cubicBezTo>
                    <a:pt x="9176" y="11304"/>
                    <a:pt x="9245" y="2160"/>
                    <a:pt x="8517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787;p48">
              <a:extLst>
                <a:ext uri="{FF2B5EF4-FFF2-40B4-BE49-F238E27FC236}">
                  <a16:creationId xmlns:a16="http://schemas.microsoft.com/office/drawing/2014/main" id="{35485290-4EE4-7990-983C-F1B4C91B00C2}"/>
                </a:ext>
              </a:extLst>
            </p:cNvPr>
            <p:cNvSpPr/>
            <p:nvPr/>
          </p:nvSpPr>
          <p:spPr>
            <a:xfrm>
              <a:off x="1451000" y="448025"/>
              <a:ext cx="143250" cy="150500"/>
            </a:xfrm>
            <a:custGeom>
              <a:avLst/>
              <a:gdLst/>
              <a:ahLst/>
              <a:cxnLst/>
              <a:rect l="l" t="t" r="r" b="b"/>
              <a:pathLst>
                <a:path w="5730" h="6020" extrusionOk="0">
                  <a:moveTo>
                    <a:pt x="1317" y="0"/>
                  </a:moveTo>
                  <a:cubicBezTo>
                    <a:pt x="1317" y="1"/>
                    <a:pt x="1445" y="2323"/>
                    <a:pt x="1403" y="2493"/>
                  </a:cubicBezTo>
                  <a:cubicBezTo>
                    <a:pt x="1361" y="2662"/>
                    <a:pt x="490" y="2826"/>
                    <a:pt x="245" y="3028"/>
                  </a:cubicBezTo>
                  <a:cubicBezTo>
                    <a:pt x="1" y="3230"/>
                    <a:pt x="1500" y="5591"/>
                    <a:pt x="2266" y="5942"/>
                  </a:cubicBezTo>
                  <a:cubicBezTo>
                    <a:pt x="2381" y="5994"/>
                    <a:pt x="2533" y="6019"/>
                    <a:pt x="2708" y="6019"/>
                  </a:cubicBezTo>
                  <a:cubicBezTo>
                    <a:pt x="3696" y="6019"/>
                    <a:pt x="5431" y="5231"/>
                    <a:pt x="5574" y="4229"/>
                  </a:cubicBezTo>
                  <a:cubicBezTo>
                    <a:pt x="5729" y="3143"/>
                    <a:pt x="4901" y="2295"/>
                    <a:pt x="4582" y="1999"/>
                  </a:cubicBezTo>
                  <a:cubicBezTo>
                    <a:pt x="4499" y="1982"/>
                    <a:pt x="4398" y="1977"/>
                    <a:pt x="4298" y="1977"/>
                  </a:cubicBezTo>
                  <a:cubicBezTo>
                    <a:pt x="4180" y="1977"/>
                    <a:pt x="4065" y="1984"/>
                    <a:pt x="3990" y="1984"/>
                  </a:cubicBezTo>
                  <a:cubicBezTo>
                    <a:pt x="3964" y="1984"/>
                    <a:pt x="3942" y="1983"/>
                    <a:pt x="3927" y="1981"/>
                  </a:cubicBezTo>
                  <a:lnTo>
                    <a:pt x="3861" y="854"/>
                  </a:lnTo>
                  <a:cubicBezTo>
                    <a:pt x="2824" y="523"/>
                    <a:pt x="1317" y="0"/>
                    <a:pt x="131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788;p48">
              <a:extLst>
                <a:ext uri="{FF2B5EF4-FFF2-40B4-BE49-F238E27FC236}">
                  <a16:creationId xmlns:a16="http://schemas.microsoft.com/office/drawing/2014/main" id="{477C18F7-34E8-C031-C32E-0304440D892B}"/>
                </a:ext>
              </a:extLst>
            </p:cNvPr>
            <p:cNvSpPr/>
            <p:nvPr/>
          </p:nvSpPr>
          <p:spPr>
            <a:xfrm>
              <a:off x="1483900" y="448025"/>
              <a:ext cx="65000" cy="55575"/>
            </a:xfrm>
            <a:custGeom>
              <a:avLst/>
              <a:gdLst/>
              <a:ahLst/>
              <a:cxnLst/>
              <a:rect l="l" t="t" r="r" b="b"/>
              <a:pathLst>
                <a:path w="2600" h="2223" extrusionOk="0">
                  <a:moveTo>
                    <a:pt x="1" y="0"/>
                  </a:moveTo>
                  <a:cubicBezTo>
                    <a:pt x="1" y="0"/>
                    <a:pt x="20" y="421"/>
                    <a:pt x="34" y="729"/>
                  </a:cubicBezTo>
                  <a:cubicBezTo>
                    <a:pt x="34" y="729"/>
                    <a:pt x="107" y="1525"/>
                    <a:pt x="1419" y="2144"/>
                  </a:cubicBezTo>
                  <a:cubicBezTo>
                    <a:pt x="1506" y="2185"/>
                    <a:pt x="1686" y="2222"/>
                    <a:pt x="1879" y="2222"/>
                  </a:cubicBezTo>
                  <a:cubicBezTo>
                    <a:pt x="2198" y="2222"/>
                    <a:pt x="2553" y="2121"/>
                    <a:pt x="2599" y="1768"/>
                  </a:cubicBezTo>
                  <a:lnTo>
                    <a:pt x="2545" y="857"/>
                  </a:lnTo>
                  <a:lnTo>
                    <a:pt x="1806" y="6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789;p48">
              <a:extLst>
                <a:ext uri="{FF2B5EF4-FFF2-40B4-BE49-F238E27FC236}">
                  <a16:creationId xmlns:a16="http://schemas.microsoft.com/office/drawing/2014/main" id="{4B6EB563-E718-D222-2B2E-2E0C582376E7}"/>
                </a:ext>
              </a:extLst>
            </p:cNvPr>
            <p:cNvSpPr/>
            <p:nvPr/>
          </p:nvSpPr>
          <p:spPr>
            <a:xfrm>
              <a:off x="1449250" y="312850"/>
              <a:ext cx="151500" cy="178100"/>
            </a:xfrm>
            <a:custGeom>
              <a:avLst/>
              <a:gdLst/>
              <a:ahLst/>
              <a:cxnLst/>
              <a:rect l="l" t="t" r="r" b="b"/>
              <a:pathLst>
                <a:path w="6060" h="7124" extrusionOk="0">
                  <a:moveTo>
                    <a:pt x="3053" y="1"/>
                  </a:moveTo>
                  <a:cubicBezTo>
                    <a:pt x="2999" y="1"/>
                    <a:pt x="2945" y="2"/>
                    <a:pt x="2890" y="6"/>
                  </a:cubicBezTo>
                  <a:cubicBezTo>
                    <a:pt x="1255" y="96"/>
                    <a:pt x="1" y="1497"/>
                    <a:pt x="91" y="3135"/>
                  </a:cubicBezTo>
                  <a:cubicBezTo>
                    <a:pt x="144" y="4091"/>
                    <a:pt x="652" y="4905"/>
                    <a:pt x="1387" y="5407"/>
                  </a:cubicBezTo>
                  <a:cubicBezTo>
                    <a:pt x="1387" y="5407"/>
                    <a:pt x="1572" y="5883"/>
                    <a:pt x="1668" y="5997"/>
                  </a:cubicBezTo>
                  <a:cubicBezTo>
                    <a:pt x="2170" y="6584"/>
                    <a:pt x="3314" y="7123"/>
                    <a:pt x="3942" y="7123"/>
                  </a:cubicBezTo>
                  <a:cubicBezTo>
                    <a:pt x="3995" y="7123"/>
                    <a:pt x="4044" y="7119"/>
                    <a:pt x="4089" y="7111"/>
                  </a:cubicBezTo>
                  <a:cubicBezTo>
                    <a:pt x="4496" y="7039"/>
                    <a:pt x="4860" y="6733"/>
                    <a:pt x="5249" y="6092"/>
                  </a:cubicBezTo>
                  <a:cubicBezTo>
                    <a:pt x="6060" y="4760"/>
                    <a:pt x="5860" y="3280"/>
                    <a:pt x="5733" y="2543"/>
                  </a:cubicBezTo>
                  <a:cubicBezTo>
                    <a:pt x="5513" y="1103"/>
                    <a:pt x="4505" y="1"/>
                    <a:pt x="305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790;p48">
              <a:extLst>
                <a:ext uri="{FF2B5EF4-FFF2-40B4-BE49-F238E27FC236}">
                  <a16:creationId xmlns:a16="http://schemas.microsoft.com/office/drawing/2014/main" id="{74CF9F43-CA0E-3D2F-0D9C-FAC247C65B2F}"/>
                </a:ext>
              </a:extLst>
            </p:cNvPr>
            <p:cNvSpPr/>
            <p:nvPr/>
          </p:nvSpPr>
          <p:spPr>
            <a:xfrm>
              <a:off x="1447825" y="312875"/>
              <a:ext cx="139200" cy="135175"/>
            </a:xfrm>
            <a:custGeom>
              <a:avLst/>
              <a:gdLst/>
              <a:ahLst/>
              <a:cxnLst/>
              <a:rect l="l" t="t" r="r" b="b"/>
              <a:pathLst>
                <a:path w="5568" h="5407" extrusionOk="0">
                  <a:moveTo>
                    <a:pt x="3112" y="0"/>
                  </a:moveTo>
                  <a:cubicBezTo>
                    <a:pt x="2909" y="0"/>
                    <a:pt x="2702" y="21"/>
                    <a:pt x="2492" y="64"/>
                  </a:cubicBezTo>
                  <a:cubicBezTo>
                    <a:pt x="1238" y="324"/>
                    <a:pt x="222" y="1379"/>
                    <a:pt x="106" y="2654"/>
                  </a:cubicBezTo>
                  <a:cubicBezTo>
                    <a:pt x="0" y="3800"/>
                    <a:pt x="600" y="4827"/>
                    <a:pt x="1444" y="5406"/>
                  </a:cubicBezTo>
                  <a:cubicBezTo>
                    <a:pt x="1411" y="5305"/>
                    <a:pt x="632" y="4145"/>
                    <a:pt x="1430" y="3888"/>
                  </a:cubicBezTo>
                  <a:lnTo>
                    <a:pt x="1430" y="3888"/>
                  </a:lnTo>
                  <a:cubicBezTo>
                    <a:pt x="1558" y="4036"/>
                    <a:pt x="1591" y="4263"/>
                    <a:pt x="1597" y="4498"/>
                  </a:cubicBezTo>
                  <a:cubicBezTo>
                    <a:pt x="1597" y="4498"/>
                    <a:pt x="1993" y="4460"/>
                    <a:pt x="1904" y="3996"/>
                  </a:cubicBezTo>
                  <a:cubicBezTo>
                    <a:pt x="1879" y="3866"/>
                    <a:pt x="1856" y="3748"/>
                    <a:pt x="1835" y="3640"/>
                  </a:cubicBezTo>
                  <a:cubicBezTo>
                    <a:pt x="1764" y="3280"/>
                    <a:pt x="1857" y="2916"/>
                    <a:pt x="2062" y="2611"/>
                  </a:cubicBezTo>
                  <a:cubicBezTo>
                    <a:pt x="2228" y="2367"/>
                    <a:pt x="2370" y="2025"/>
                    <a:pt x="2272" y="1642"/>
                  </a:cubicBezTo>
                  <a:lnTo>
                    <a:pt x="2272" y="1642"/>
                  </a:lnTo>
                  <a:cubicBezTo>
                    <a:pt x="2272" y="1643"/>
                    <a:pt x="2855" y="1903"/>
                    <a:pt x="3697" y="1903"/>
                  </a:cubicBezTo>
                  <a:cubicBezTo>
                    <a:pt x="3952" y="1903"/>
                    <a:pt x="4231" y="1880"/>
                    <a:pt x="4524" y="1817"/>
                  </a:cubicBezTo>
                  <a:cubicBezTo>
                    <a:pt x="5057" y="1705"/>
                    <a:pt x="5419" y="1505"/>
                    <a:pt x="5567" y="1339"/>
                  </a:cubicBezTo>
                  <a:cubicBezTo>
                    <a:pt x="5036" y="532"/>
                    <a:pt x="4135" y="0"/>
                    <a:pt x="3112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791;p48">
              <a:extLst>
                <a:ext uri="{FF2B5EF4-FFF2-40B4-BE49-F238E27FC236}">
                  <a16:creationId xmlns:a16="http://schemas.microsoft.com/office/drawing/2014/main" id="{48601510-76F8-B8D8-8770-4340EBBDCAD7}"/>
                </a:ext>
              </a:extLst>
            </p:cNvPr>
            <p:cNvSpPr/>
            <p:nvPr/>
          </p:nvSpPr>
          <p:spPr>
            <a:xfrm>
              <a:off x="1445725" y="403950"/>
              <a:ext cx="38200" cy="48175"/>
            </a:xfrm>
            <a:custGeom>
              <a:avLst/>
              <a:gdLst/>
              <a:ahLst/>
              <a:cxnLst/>
              <a:rect l="l" t="t" r="r" b="b"/>
              <a:pathLst>
                <a:path w="1528" h="1927" extrusionOk="0">
                  <a:moveTo>
                    <a:pt x="942" y="0"/>
                  </a:moveTo>
                  <a:cubicBezTo>
                    <a:pt x="748" y="0"/>
                    <a:pt x="553" y="75"/>
                    <a:pt x="429" y="269"/>
                  </a:cubicBezTo>
                  <a:cubicBezTo>
                    <a:pt x="1" y="941"/>
                    <a:pt x="611" y="1927"/>
                    <a:pt x="1146" y="1927"/>
                  </a:cubicBezTo>
                  <a:cubicBezTo>
                    <a:pt x="1153" y="1927"/>
                    <a:pt x="1160" y="1926"/>
                    <a:pt x="1167" y="1926"/>
                  </a:cubicBezTo>
                  <a:cubicBezTo>
                    <a:pt x="1456" y="1911"/>
                    <a:pt x="1528" y="1763"/>
                    <a:pt x="1528" y="1763"/>
                  </a:cubicBezTo>
                  <a:lnTo>
                    <a:pt x="1516" y="247"/>
                  </a:lnTo>
                  <a:cubicBezTo>
                    <a:pt x="1407" y="108"/>
                    <a:pt x="1175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792;p48">
              <a:extLst>
                <a:ext uri="{FF2B5EF4-FFF2-40B4-BE49-F238E27FC236}">
                  <a16:creationId xmlns:a16="http://schemas.microsoft.com/office/drawing/2014/main" id="{2082BA0D-EE12-4255-425F-EDCF908DDF13}"/>
                </a:ext>
              </a:extLst>
            </p:cNvPr>
            <p:cNvSpPr/>
            <p:nvPr/>
          </p:nvSpPr>
          <p:spPr>
            <a:xfrm>
              <a:off x="1350325" y="497375"/>
              <a:ext cx="311225" cy="504275"/>
            </a:xfrm>
            <a:custGeom>
              <a:avLst/>
              <a:gdLst/>
              <a:ahLst/>
              <a:cxnLst/>
              <a:rect l="l" t="t" r="r" b="b"/>
              <a:pathLst>
                <a:path w="12449" h="20171" extrusionOk="0">
                  <a:moveTo>
                    <a:pt x="8419" y="0"/>
                  </a:moveTo>
                  <a:cubicBezTo>
                    <a:pt x="8310" y="0"/>
                    <a:pt x="8203" y="4"/>
                    <a:pt x="8126" y="9"/>
                  </a:cubicBezTo>
                  <a:cubicBezTo>
                    <a:pt x="8126" y="9"/>
                    <a:pt x="8776" y="587"/>
                    <a:pt x="9098" y="1324"/>
                  </a:cubicBezTo>
                  <a:cubicBezTo>
                    <a:pt x="9393" y="2000"/>
                    <a:pt x="9169" y="2705"/>
                    <a:pt x="8600" y="2956"/>
                  </a:cubicBezTo>
                  <a:cubicBezTo>
                    <a:pt x="8340" y="3071"/>
                    <a:pt x="8101" y="3128"/>
                    <a:pt x="7875" y="3128"/>
                  </a:cubicBezTo>
                  <a:cubicBezTo>
                    <a:pt x="7384" y="3128"/>
                    <a:pt x="6950" y="2861"/>
                    <a:pt x="6472" y="2346"/>
                  </a:cubicBezTo>
                  <a:cubicBezTo>
                    <a:pt x="5998" y="1833"/>
                    <a:pt x="5772" y="1170"/>
                    <a:pt x="5016" y="745"/>
                  </a:cubicBezTo>
                  <a:cubicBezTo>
                    <a:pt x="4364" y="842"/>
                    <a:pt x="3617" y="1189"/>
                    <a:pt x="3513" y="1546"/>
                  </a:cubicBezTo>
                  <a:cubicBezTo>
                    <a:pt x="3392" y="1962"/>
                    <a:pt x="3127" y="3926"/>
                    <a:pt x="3688" y="5422"/>
                  </a:cubicBezTo>
                  <a:cubicBezTo>
                    <a:pt x="4168" y="6707"/>
                    <a:pt x="4720" y="7633"/>
                    <a:pt x="5071" y="8279"/>
                  </a:cubicBezTo>
                  <a:cubicBezTo>
                    <a:pt x="5134" y="8398"/>
                    <a:pt x="5173" y="8523"/>
                    <a:pt x="5167" y="8679"/>
                  </a:cubicBezTo>
                  <a:cubicBezTo>
                    <a:pt x="4626" y="10483"/>
                    <a:pt x="1415" y="12562"/>
                    <a:pt x="1" y="16325"/>
                  </a:cubicBezTo>
                  <a:cubicBezTo>
                    <a:pt x="1" y="16325"/>
                    <a:pt x="1541" y="19747"/>
                    <a:pt x="6456" y="20132"/>
                  </a:cubicBezTo>
                  <a:cubicBezTo>
                    <a:pt x="6797" y="20159"/>
                    <a:pt x="7119" y="20171"/>
                    <a:pt x="7424" y="20171"/>
                  </a:cubicBezTo>
                  <a:cubicBezTo>
                    <a:pt x="11414" y="20171"/>
                    <a:pt x="12449" y="18054"/>
                    <a:pt x="12449" y="18054"/>
                  </a:cubicBezTo>
                  <a:cubicBezTo>
                    <a:pt x="11914" y="14518"/>
                    <a:pt x="10105" y="8643"/>
                    <a:pt x="10060" y="8496"/>
                  </a:cubicBezTo>
                  <a:cubicBezTo>
                    <a:pt x="10030" y="8327"/>
                    <a:pt x="10003" y="8149"/>
                    <a:pt x="9979" y="7946"/>
                  </a:cubicBezTo>
                  <a:cubicBezTo>
                    <a:pt x="9979" y="7946"/>
                    <a:pt x="10210" y="6730"/>
                    <a:pt x="10223" y="5872"/>
                  </a:cubicBezTo>
                  <a:cubicBezTo>
                    <a:pt x="12330" y="4046"/>
                    <a:pt x="10542" y="1781"/>
                    <a:pt x="8767" y="19"/>
                  </a:cubicBezTo>
                  <a:cubicBezTo>
                    <a:pt x="8674" y="5"/>
                    <a:pt x="8545" y="0"/>
                    <a:pt x="8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793;p48">
              <a:extLst>
                <a:ext uri="{FF2B5EF4-FFF2-40B4-BE49-F238E27FC236}">
                  <a16:creationId xmlns:a16="http://schemas.microsoft.com/office/drawing/2014/main" id="{E6F3DEE8-DF0A-6DF2-3157-94FDB087B558}"/>
                </a:ext>
              </a:extLst>
            </p:cNvPr>
            <p:cNvSpPr/>
            <p:nvPr/>
          </p:nvSpPr>
          <p:spPr>
            <a:xfrm>
              <a:off x="1350325" y="529975"/>
              <a:ext cx="186925" cy="471575"/>
            </a:xfrm>
            <a:custGeom>
              <a:avLst/>
              <a:gdLst/>
              <a:ahLst/>
              <a:cxnLst/>
              <a:rect l="l" t="t" r="r" b="b"/>
              <a:pathLst>
                <a:path w="7477" h="18863" extrusionOk="0">
                  <a:moveTo>
                    <a:pt x="5036" y="1"/>
                  </a:moveTo>
                  <a:lnTo>
                    <a:pt x="3609" y="79"/>
                  </a:lnTo>
                  <a:cubicBezTo>
                    <a:pt x="3565" y="133"/>
                    <a:pt x="3529" y="187"/>
                    <a:pt x="3513" y="242"/>
                  </a:cubicBezTo>
                  <a:cubicBezTo>
                    <a:pt x="3392" y="659"/>
                    <a:pt x="3127" y="2623"/>
                    <a:pt x="3688" y="4119"/>
                  </a:cubicBezTo>
                  <a:cubicBezTo>
                    <a:pt x="4168" y="5403"/>
                    <a:pt x="4719" y="6330"/>
                    <a:pt x="5070" y="6975"/>
                  </a:cubicBezTo>
                  <a:cubicBezTo>
                    <a:pt x="5134" y="7094"/>
                    <a:pt x="5173" y="7220"/>
                    <a:pt x="5167" y="7375"/>
                  </a:cubicBezTo>
                  <a:cubicBezTo>
                    <a:pt x="4626" y="9179"/>
                    <a:pt x="1415" y="11258"/>
                    <a:pt x="1" y="15021"/>
                  </a:cubicBezTo>
                  <a:cubicBezTo>
                    <a:pt x="1" y="15021"/>
                    <a:pt x="1541" y="18443"/>
                    <a:pt x="6456" y="18828"/>
                  </a:cubicBezTo>
                  <a:cubicBezTo>
                    <a:pt x="6780" y="18853"/>
                    <a:pt x="7082" y="18863"/>
                    <a:pt x="7373" y="18863"/>
                  </a:cubicBezTo>
                  <a:cubicBezTo>
                    <a:pt x="7407" y="18863"/>
                    <a:pt x="7442" y="18862"/>
                    <a:pt x="7476" y="18862"/>
                  </a:cubicBezTo>
                  <a:cubicBezTo>
                    <a:pt x="3976" y="18351"/>
                    <a:pt x="2800" y="16318"/>
                    <a:pt x="2740" y="14222"/>
                  </a:cubicBezTo>
                  <a:cubicBezTo>
                    <a:pt x="2680" y="12122"/>
                    <a:pt x="4900" y="9755"/>
                    <a:pt x="5882" y="8956"/>
                  </a:cubicBezTo>
                  <a:cubicBezTo>
                    <a:pt x="6866" y="8157"/>
                    <a:pt x="7088" y="7329"/>
                    <a:pt x="6730" y="6293"/>
                  </a:cubicBezTo>
                  <a:cubicBezTo>
                    <a:pt x="6371" y="5258"/>
                    <a:pt x="5195" y="4458"/>
                    <a:pt x="5491" y="3129"/>
                  </a:cubicBezTo>
                  <a:cubicBezTo>
                    <a:pt x="5786" y="1798"/>
                    <a:pt x="5373" y="554"/>
                    <a:pt x="5036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794;p48">
              <a:extLst>
                <a:ext uri="{FF2B5EF4-FFF2-40B4-BE49-F238E27FC236}">
                  <a16:creationId xmlns:a16="http://schemas.microsoft.com/office/drawing/2014/main" id="{C19C903C-2D39-A7F0-66E2-41C8B8861524}"/>
                </a:ext>
              </a:extLst>
            </p:cNvPr>
            <p:cNvSpPr/>
            <p:nvPr/>
          </p:nvSpPr>
          <p:spPr>
            <a:xfrm>
              <a:off x="1515450" y="496975"/>
              <a:ext cx="85400" cy="322575"/>
            </a:xfrm>
            <a:custGeom>
              <a:avLst/>
              <a:gdLst/>
              <a:ahLst/>
              <a:cxnLst/>
              <a:rect l="l" t="t" r="r" b="b"/>
              <a:pathLst>
                <a:path w="3416" h="12903" extrusionOk="0">
                  <a:moveTo>
                    <a:pt x="1715" y="0"/>
                  </a:moveTo>
                  <a:cubicBezTo>
                    <a:pt x="1611" y="0"/>
                    <a:pt x="1513" y="9"/>
                    <a:pt x="1419" y="28"/>
                  </a:cubicBezTo>
                  <a:cubicBezTo>
                    <a:pt x="1419" y="28"/>
                    <a:pt x="2370" y="546"/>
                    <a:pt x="2596" y="2199"/>
                  </a:cubicBezTo>
                  <a:cubicBezTo>
                    <a:pt x="2700" y="2961"/>
                    <a:pt x="2433" y="5252"/>
                    <a:pt x="2042" y="6642"/>
                  </a:cubicBezTo>
                  <a:cubicBezTo>
                    <a:pt x="801" y="11053"/>
                    <a:pt x="0" y="12625"/>
                    <a:pt x="0" y="12625"/>
                  </a:cubicBezTo>
                  <a:lnTo>
                    <a:pt x="531" y="12903"/>
                  </a:lnTo>
                  <a:cubicBezTo>
                    <a:pt x="531" y="12903"/>
                    <a:pt x="2223" y="8584"/>
                    <a:pt x="2820" y="5565"/>
                  </a:cubicBezTo>
                  <a:cubicBezTo>
                    <a:pt x="3415" y="2546"/>
                    <a:pt x="3292" y="873"/>
                    <a:pt x="1970" y="17"/>
                  </a:cubicBezTo>
                  <a:cubicBezTo>
                    <a:pt x="1882" y="6"/>
                    <a:pt x="1797" y="0"/>
                    <a:pt x="1715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795;p48">
              <a:extLst>
                <a:ext uri="{FF2B5EF4-FFF2-40B4-BE49-F238E27FC236}">
                  <a16:creationId xmlns:a16="http://schemas.microsoft.com/office/drawing/2014/main" id="{1CF291DF-8160-A683-97B2-454EF514C351}"/>
                </a:ext>
              </a:extLst>
            </p:cNvPr>
            <p:cNvSpPr/>
            <p:nvPr/>
          </p:nvSpPr>
          <p:spPr>
            <a:xfrm>
              <a:off x="1353025" y="784000"/>
              <a:ext cx="197750" cy="160400"/>
            </a:xfrm>
            <a:custGeom>
              <a:avLst/>
              <a:gdLst/>
              <a:ahLst/>
              <a:cxnLst/>
              <a:rect l="l" t="t" r="r" b="b"/>
              <a:pathLst>
                <a:path w="7910" h="6416" extrusionOk="0">
                  <a:moveTo>
                    <a:pt x="2791" y="1"/>
                  </a:moveTo>
                  <a:cubicBezTo>
                    <a:pt x="2650" y="1"/>
                    <a:pt x="2541" y="21"/>
                    <a:pt x="2475" y="67"/>
                  </a:cubicBezTo>
                  <a:cubicBezTo>
                    <a:pt x="2257" y="218"/>
                    <a:pt x="0" y="3441"/>
                    <a:pt x="1083" y="4496"/>
                  </a:cubicBezTo>
                  <a:cubicBezTo>
                    <a:pt x="2080" y="5467"/>
                    <a:pt x="5103" y="6415"/>
                    <a:pt x="6179" y="6415"/>
                  </a:cubicBezTo>
                  <a:cubicBezTo>
                    <a:pt x="6271" y="6415"/>
                    <a:pt x="6349" y="6409"/>
                    <a:pt x="6410" y="6394"/>
                  </a:cubicBezTo>
                  <a:cubicBezTo>
                    <a:pt x="7186" y="6211"/>
                    <a:pt x="7855" y="5746"/>
                    <a:pt x="7883" y="5204"/>
                  </a:cubicBezTo>
                  <a:cubicBezTo>
                    <a:pt x="7910" y="4662"/>
                    <a:pt x="7356" y="1693"/>
                    <a:pt x="7028" y="1420"/>
                  </a:cubicBezTo>
                  <a:cubicBezTo>
                    <a:pt x="6738" y="1179"/>
                    <a:pt x="3853" y="1"/>
                    <a:pt x="2791" y="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796;p48">
              <a:extLst>
                <a:ext uri="{FF2B5EF4-FFF2-40B4-BE49-F238E27FC236}">
                  <a16:creationId xmlns:a16="http://schemas.microsoft.com/office/drawing/2014/main" id="{B2392160-F403-FF66-BEA4-3F9C389B89AA}"/>
                </a:ext>
              </a:extLst>
            </p:cNvPr>
            <p:cNvSpPr/>
            <p:nvPr/>
          </p:nvSpPr>
          <p:spPr>
            <a:xfrm>
              <a:off x="1493000" y="816500"/>
              <a:ext cx="57825" cy="126500"/>
            </a:xfrm>
            <a:custGeom>
              <a:avLst/>
              <a:gdLst/>
              <a:ahLst/>
              <a:cxnLst/>
              <a:rect l="l" t="t" r="r" b="b"/>
              <a:pathLst>
                <a:path w="2313" h="5060" extrusionOk="0">
                  <a:moveTo>
                    <a:pt x="1221" y="0"/>
                  </a:moveTo>
                  <a:cubicBezTo>
                    <a:pt x="918" y="0"/>
                    <a:pt x="375" y="2739"/>
                    <a:pt x="173" y="3550"/>
                  </a:cubicBezTo>
                  <a:cubicBezTo>
                    <a:pt x="1" y="4236"/>
                    <a:pt x="43" y="5060"/>
                    <a:pt x="745" y="5060"/>
                  </a:cubicBezTo>
                  <a:cubicBezTo>
                    <a:pt x="878" y="5060"/>
                    <a:pt x="1034" y="5031"/>
                    <a:pt x="1216" y="4966"/>
                  </a:cubicBezTo>
                  <a:cubicBezTo>
                    <a:pt x="1806" y="4737"/>
                    <a:pt x="2261" y="4347"/>
                    <a:pt x="2284" y="3904"/>
                  </a:cubicBezTo>
                  <a:cubicBezTo>
                    <a:pt x="2312" y="3362"/>
                    <a:pt x="1757" y="393"/>
                    <a:pt x="1429" y="120"/>
                  </a:cubicBezTo>
                  <a:cubicBezTo>
                    <a:pt x="1396" y="92"/>
                    <a:pt x="1320" y="49"/>
                    <a:pt x="1225" y="0"/>
                  </a:cubicBezTo>
                  <a:cubicBezTo>
                    <a:pt x="1223" y="0"/>
                    <a:pt x="1222" y="0"/>
                    <a:pt x="122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797;p48">
              <a:extLst>
                <a:ext uri="{FF2B5EF4-FFF2-40B4-BE49-F238E27FC236}">
                  <a16:creationId xmlns:a16="http://schemas.microsoft.com/office/drawing/2014/main" id="{2FF26570-4A34-5FE9-AD20-58843E6E39E6}"/>
                </a:ext>
              </a:extLst>
            </p:cNvPr>
            <p:cNvSpPr/>
            <p:nvPr/>
          </p:nvSpPr>
          <p:spPr>
            <a:xfrm>
              <a:off x="1348750" y="520400"/>
              <a:ext cx="136375" cy="386150"/>
            </a:xfrm>
            <a:custGeom>
              <a:avLst/>
              <a:gdLst/>
              <a:ahLst/>
              <a:cxnLst/>
              <a:rect l="l" t="t" r="r" b="b"/>
              <a:pathLst>
                <a:path w="5455" h="15446" extrusionOk="0">
                  <a:moveTo>
                    <a:pt x="4441" y="0"/>
                  </a:moveTo>
                  <a:cubicBezTo>
                    <a:pt x="4000" y="0"/>
                    <a:pt x="3463" y="360"/>
                    <a:pt x="2933" y="1081"/>
                  </a:cubicBezTo>
                  <a:cubicBezTo>
                    <a:pt x="2074" y="2253"/>
                    <a:pt x="1419" y="3005"/>
                    <a:pt x="708" y="4582"/>
                  </a:cubicBezTo>
                  <a:cubicBezTo>
                    <a:pt x="313" y="5458"/>
                    <a:pt x="0" y="6319"/>
                    <a:pt x="334" y="8259"/>
                  </a:cubicBezTo>
                  <a:cubicBezTo>
                    <a:pt x="569" y="9617"/>
                    <a:pt x="898" y="10528"/>
                    <a:pt x="1428" y="11798"/>
                  </a:cubicBezTo>
                  <a:cubicBezTo>
                    <a:pt x="1572" y="12143"/>
                    <a:pt x="1594" y="12435"/>
                    <a:pt x="1792" y="13128"/>
                  </a:cubicBezTo>
                  <a:cubicBezTo>
                    <a:pt x="1990" y="13820"/>
                    <a:pt x="2385" y="14571"/>
                    <a:pt x="2821" y="14986"/>
                  </a:cubicBezTo>
                  <a:cubicBezTo>
                    <a:pt x="3183" y="15331"/>
                    <a:pt x="3398" y="15445"/>
                    <a:pt x="3531" y="15445"/>
                  </a:cubicBezTo>
                  <a:cubicBezTo>
                    <a:pt x="3557" y="15445"/>
                    <a:pt x="3581" y="15441"/>
                    <a:pt x="3601" y="15432"/>
                  </a:cubicBezTo>
                  <a:cubicBezTo>
                    <a:pt x="3756" y="15367"/>
                    <a:pt x="3748" y="15208"/>
                    <a:pt x="3571" y="14997"/>
                  </a:cubicBezTo>
                  <a:cubicBezTo>
                    <a:pt x="3393" y="14784"/>
                    <a:pt x="3066" y="14461"/>
                    <a:pt x="2844" y="13908"/>
                  </a:cubicBezTo>
                  <a:lnTo>
                    <a:pt x="2844" y="13908"/>
                  </a:lnTo>
                  <a:cubicBezTo>
                    <a:pt x="2844" y="13908"/>
                    <a:pt x="3208" y="14393"/>
                    <a:pt x="3452" y="14663"/>
                  </a:cubicBezTo>
                  <a:cubicBezTo>
                    <a:pt x="3696" y="14933"/>
                    <a:pt x="3973" y="15158"/>
                    <a:pt x="4189" y="15292"/>
                  </a:cubicBezTo>
                  <a:cubicBezTo>
                    <a:pt x="4260" y="15335"/>
                    <a:pt x="4342" y="15354"/>
                    <a:pt x="4422" y="15354"/>
                  </a:cubicBezTo>
                  <a:cubicBezTo>
                    <a:pt x="4639" y="15354"/>
                    <a:pt x="4835" y="15213"/>
                    <a:pt x="4708" y="15053"/>
                  </a:cubicBezTo>
                  <a:cubicBezTo>
                    <a:pt x="4536" y="14834"/>
                    <a:pt x="4341" y="14712"/>
                    <a:pt x="3987" y="14306"/>
                  </a:cubicBezTo>
                  <a:cubicBezTo>
                    <a:pt x="3663" y="13936"/>
                    <a:pt x="3500" y="13602"/>
                    <a:pt x="3500" y="13602"/>
                  </a:cubicBezTo>
                  <a:lnTo>
                    <a:pt x="3500" y="13602"/>
                  </a:lnTo>
                  <a:cubicBezTo>
                    <a:pt x="3500" y="13602"/>
                    <a:pt x="3908" y="14022"/>
                    <a:pt x="4316" y="14308"/>
                  </a:cubicBezTo>
                  <a:cubicBezTo>
                    <a:pt x="4724" y="14596"/>
                    <a:pt x="4952" y="14630"/>
                    <a:pt x="5102" y="14643"/>
                  </a:cubicBezTo>
                  <a:cubicBezTo>
                    <a:pt x="5108" y="14644"/>
                    <a:pt x="5114" y="14644"/>
                    <a:pt x="5120" y="14644"/>
                  </a:cubicBezTo>
                  <a:cubicBezTo>
                    <a:pt x="5269" y="14644"/>
                    <a:pt x="5455" y="14467"/>
                    <a:pt x="5212" y="14233"/>
                  </a:cubicBezTo>
                  <a:cubicBezTo>
                    <a:pt x="4987" y="14015"/>
                    <a:pt x="4609" y="13836"/>
                    <a:pt x="4244" y="13353"/>
                  </a:cubicBezTo>
                  <a:cubicBezTo>
                    <a:pt x="3981" y="13005"/>
                    <a:pt x="3842" y="12724"/>
                    <a:pt x="3924" y="12724"/>
                  </a:cubicBezTo>
                  <a:cubicBezTo>
                    <a:pt x="3925" y="12724"/>
                    <a:pt x="3926" y="12724"/>
                    <a:pt x="3927" y="12724"/>
                  </a:cubicBezTo>
                  <a:cubicBezTo>
                    <a:pt x="4015" y="12730"/>
                    <a:pt x="4156" y="12948"/>
                    <a:pt x="4503" y="13113"/>
                  </a:cubicBezTo>
                  <a:cubicBezTo>
                    <a:pt x="4640" y="13179"/>
                    <a:pt x="4793" y="13210"/>
                    <a:pt x="4930" y="13210"/>
                  </a:cubicBezTo>
                  <a:cubicBezTo>
                    <a:pt x="5122" y="13210"/>
                    <a:pt x="5283" y="13149"/>
                    <a:pt x="5326" y="13036"/>
                  </a:cubicBezTo>
                  <a:cubicBezTo>
                    <a:pt x="5401" y="12844"/>
                    <a:pt x="5289" y="12910"/>
                    <a:pt x="4975" y="12695"/>
                  </a:cubicBezTo>
                  <a:cubicBezTo>
                    <a:pt x="4660" y="12479"/>
                    <a:pt x="4467" y="12175"/>
                    <a:pt x="4000" y="11907"/>
                  </a:cubicBezTo>
                  <a:cubicBezTo>
                    <a:pt x="3588" y="11671"/>
                    <a:pt x="3329" y="11457"/>
                    <a:pt x="3089" y="11086"/>
                  </a:cubicBezTo>
                  <a:cubicBezTo>
                    <a:pt x="2794" y="10631"/>
                    <a:pt x="2411" y="9440"/>
                    <a:pt x="2186" y="8161"/>
                  </a:cubicBezTo>
                  <a:cubicBezTo>
                    <a:pt x="1921" y="6652"/>
                    <a:pt x="2405" y="5760"/>
                    <a:pt x="2877" y="5043"/>
                  </a:cubicBezTo>
                  <a:cubicBezTo>
                    <a:pt x="3915" y="3464"/>
                    <a:pt x="4448" y="2860"/>
                    <a:pt x="4934" y="2124"/>
                  </a:cubicBezTo>
                  <a:cubicBezTo>
                    <a:pt x="5402" y="1415"/>
                    <a:pt x="5400" y="671"/>
                    <a:pt x="4991" y="243"/>
                  </a:cubicBezTo>
                  <a:cubicBezTo>
                    <a:pt x="4837" y="81"/>
                    <a:pt x="4650" y="0"/>
                    <a:pt x="444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798;p48">
              <a:extLst>
                <a:ext uri="{FF2B5EF4-FFF2-40B4-BE49-F238E27FC236}">
                  <a16:creationId xmlns:a16="http://schemas.microsoft.com/office/drawing/2014/main" id="{F0AF58FD-BE64-F5E0-3437-BFFFB9CBD3AE}"/>
                </a:ext>
              </a:extLst>
            </p:cNvPr>
            <p:cNvSpPr/>
            <p:nvPr/>
          </p:nvSpPr>
          <p:spPr>
            <a:xfrm>
              <a:off x="1542625" y="448525"/>
              <a:ext cx="29975" cy="8275"/>
            </a:xfrm>
            <a:custGeom>
              <a:avLst/>
              <a:gdLst/>
              <a:ahLst/>
              <a:cxnLst/>
              <a:rect l="l" t="t" r="r" b="b"/>
              <a:pathLst>
                <a:path w="1199" h="331" extrusionOk="0">
                  <a:moveTo>
                    <a:pt x="997" y="1"/>
                  </a:moveTo>
                  <a:cubicBezTo>
                    <a:pt x="975" y="1"/>
                    <a:pt x="950" y="3"/>
                    <a:pt x="923" y="7"/>
                  </a:cubicBezTo>
                  <a:cubicBezTo>
                    <a:pt x="591" y="61"/>
                    <a:pt x="348" y="210"/>
                    <a:pt x="1" y="217"/>
                  </a:cubicBezTo>
                  <a:cubicBezTo>
                    <a:pt x="268" y="297"/>
                    <a:pt x="462" y="330"/>
                    <a:pt x="615" y="330"/>
                  </a:cubicBezTo>
                  <a:cubicBezTo>
                    <a:pt x="812" y="330"/>
                    <a:pt x="941" y="275"/>
                    <a:pt x="1070" y="191"/>
                  </a:cubicBezTo>
                  <a:cubicBezTo>
                    <a:pt x="1198" y="101"/>
                    <a:pt x="1153" y="1"/>
                    <a:pt x="997" y="1"/>
                  </a:cubicBezTo>
                  <a:close/>
                </a:path>
              </a:pathLst>
            </a:custGeom>
            <a:solidFill>
              <a:srgbClr val="771D3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799;p48">
              <a:extLst>
                <a:ext uri="{FF2B5EF4-FFF2-40B4-BE49-F238E27FC236}">
                  <a16:creationId xmlns:a16="http://schemas.microsoft.com/office/drawing/2014/main" id="{D5D81229-89DE-3B1A-7487-19C45F988D57}"/>
                </a:ext>
              </a:extLst>
            </p:cNvPr>
            <p:cNvSpPr/>
            <p:nvPr/>
          </p:nvSpPr>
          <p:spPr>
            <a:xfrm>
              <a:off x="1543250" y="453275"/>
              <a:ext cx="28950" cy="11925"/>
            </a:xfrm>
            <a:custGeom>
              <a:avLst/>
              <a:gdLst/>
              <a:ahLst/>
              <a:cxnLst/>
              <a:rect l="l" t="t" r="r" b="b"/>
              <a:pathLst>
                <a:path w="1158" h="477" extrusionOk="0">
                  <a:moveTo>
                    <a:pt x="1046" y="1"/>
                  </a:moveTo>
                  <a:lnTo>
                    <a:pt x="1046" y="1"/>
                  </a:lnTo>
                  <a:cubicBezTo>
                    <a:pt x="920" y="72"/>
                    <a:pt x="766" y="105"/>
                    <a:pt x="578" y="105"/>
                  </a:cubicBezTo>
                  <a:cubicBezTo>
                    <a:pt x="413" y="105"/>
                    <a:pt x="222" y="80"/>
                    <a:pt x="0" y="33"/>
                  </a:cubicBezTo>
                  <a:lnTo>
                    <a:pt x="0" y="33"/>
                  </a:lnTo>
                  <a:cubicBezTo>
                    <a:pt x="0" y="33"/>
                    <a:pt x="96" y="477"/>
                    <a:pt x="569" y="477"/>
                  </a:cubicBezTo>
                  <a:cubicBezTo>
                    <a:pt x="635" y="477"/>
                    <a:pt x="708" y="468"/>
                    <a:pt x="789" y="449"/>
                  </a:cubicBezTo>
                  <a:cubicBezTo>
                    <a:pt x="1157" y="359"/>
                    <a:pt x="1046" y="1"/>
                    <a:pt x="1046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800;p48">
              <a:extLst>
                <a:ext uri="{FF2B5EF4-FFF2-40B4-BE49-F238E27FC236}">
                  <a16:creationId xmlns:a16="http://schemas.microsoft.com/office/drawing/2014/main" id="{F0522FB4-0E29-590F-E893-368641EF3282}"/>
                </a:ext>
              </a:extLst>
            </p:cNvPr>
            <p:cNvSpPr/>
            <p:nvPr/>
          </p:nvSpPr>
          <p:spPr>
            <a:xfrm>
              <a:off x="1528675" y="402600"/>
              <a:ext cx="14475" cy="12425"/>
            </a:xfrm>
            <a:custGeom>
              <a:avLst/>
              <a:gdLst/>
              <a:ahLst/>
              <a:cxnLst/>
              <a:rect l="l" t="t" r="r" b="b"/>
              <a:pathLst>
                <a:path w="579" h="497" extrusionOk="0">
                  <a:moveTo>
                    <a:pt x="250" y="0"/>
                  </a:moveTo>
                  <a:cubicBezTo>
                    <a:pt x="123" y="0"/>
                    <a:pt x="1" y="99"/>
                    <a:pt x="1" y="249"/>
                  </a:cubicBezTo>
                  <a:cubicBezTo>
                    <a:pt x="1" y="385"/>
                    <a:pt x="111" y="496"/>
                    <a:pt x="248" y="496"/>
                  </a:cubicBezTo>
                  <a:cubicBezTo>
                    <a:pt x="468" y="496"/>
                    <a:pt x="578" y="230"/>
                    <a:pt x="423" y="73"/>
                  </a:cubicBezTo>
                  <a:cubicBezTo>
                    <a:pt x="373" y="23"/>
                    <a:pt x="311" y="0"/>
                    <a:pt x="250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801;p48">
              <a:extLst>
                <a:ext uri="{FF2B5EF4-FFF2-40B4-BE49-F238E27FC236}">
                  <a16:creationId xmlns:a16="http://schemas.microsoft.com/office/drawing/2014/main" id="{B8507660-8A22-A840-92F4-BAE0073EEC36}"/>
                </a:ext>
              </a:extLst>
            </p:cNvPr>
            <p:cNvSpPr/>
            <p:nvPr/>
          </p:nvSpPr>
          <p:spPr>
            <a:xfrm>
              <a:off x="1573475" y="400325"/>
              <a:ext cx="14500" cy="12400"/>
            </a:xfrm>
            <a:custGeom>
              <a:avLst/>
              <a:gdLst/>
              <a:ahLst/>
              <a:cxnLst/>
              <a:rect l="l" t="t" r="r" b="b"/>
              <a:pathLst>
                <a:path w="580" h="496" extrusionOk="0">
                  <a:moveTo>
                    <a:pt x="250" y="0"/>
                  </a:moveTo>
                  <a:cubicBezTo>
                    <a:pt x="123" y="0"/>
                    <a:pt x="1" y="99"/>
                    <a:pt x="1" y="248"/>
                  </a:cubicBezTo>
                  <a:cubicBezTo>
                    <a:pt x="1" y="385"/>
                    <a:pt x="112" y="496"/>
                    <a:pt x="248" y="496"/>
                  </a:cubicBezTo>
                  <a:cubicBezTo>
                    <a:pt x="469" y="496"/>
                    <a:pt x="579" y="229"/>
                    <a:pt x="424" y="74"/>
                  </a:cubicBezTo>
                  <a:cubicBezTo>
                    <a:pt x="373" y="23"/>
                    <a:pt x="311" y="0"/>
                    <a:pt x="250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802;p48">
              <a:extLst>
                <a:ext uri="{FF2B5EF4-FFF2-40B4-BE49-F238E27FC236}">
                  <a16:creationId xmlns:a16="http://schemas.microsoft.com/office/drawing/2014/main" id="{CA72C659-68C6-A646-CFB6-A927D98BA013}"/>
                </a:ext>
              </a:extLst>
            </p:cNvPr>
            <p:cNvSpPr/>
            <p:nvPr/>
          </p:nvSpPr>
          <p:spPr>
            <a:xfrm>
              <a:off x="1514925" y="385700"/>
              <a:ext cx="27175" cy="14000"/>
            </a:xfrm>
            <a:custGeom>
              <a:avLst/>
              <a:gdLst/>
              <a:ahLst/>
              <a:cxnLst/>
              <a:rect l="l" t="t" r="r" b="b"/>
              <a:pathLst>
                <a:path w="1087" h="560" extrusionOk="0">
                  <a:moveTo>
                    <a:pt x="754" y="0"/>
                  </a:moveTo>
                  <a:cubicBezTo>
                    <a:pt x="604" y="0"/>
                    <a:pt x="448" y="53"/>
                    <a:pt x="327" y="130"/>
                  </a:cubicBezTo>
                  <a:cubicBezTo>
                    <a:pt x="207" y="206"/>
                    <a:pt x="0" y="350"/>
                    <a:pt x="74" y="514"/>
                  </a:cubicBezTo>
                  <a:cubicBezTo>
                    <a:pt x="82" y="531"/>
                    <a:pt x="98" y="559"/>
                    <a:pt x="120" y="559"/>
                  </a:cubicBezTo>
                  <a:cubicBezTo>
                    <a:pt x="122" y="560"/>
                    <a:pt x="123" y="560"/>
                    <a:pt x="125" y="560"/>
                  </a:cubicBezTo>
                  <a:cubicBezTo>
                    <a:pt x="224" y="560"/>
                    <a:pt x="392" y="454"/>
                    <a:pt x="476" y="411"/>
                  </a:cubicBezTo>
                  <a:cubicBezTo>
                    <a:pt x="545" y="377"/>
                    <a:pt x="611" y="343"/>
                    <a:pt x="685" y="322"/>
                  </a:cubicBezTo>
                  <a:cubicBezTo>
                    <a:pt x="787" y="294"/>
                    <a:pt x="891" y="309"/>
                    <a:pt x="986" y="267"/>
                  </a:cubicBezTo>
                  <a:cubicBezTo>
                    <a:pt x="1087" y="223"/>
                    <a:pt x="1036" y="73"/>
                    <a:pt x="953" y="37"/>
                  </a:cubicBezTo>
                  <a:cubicBezTo>
                    <a:pt x="891" y="12"/>
                    <a:pt x="823" y="0"/>
                    <a:pt x="754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803;p48">
              <a:extLst>
                <a:ext uri="{FF2B5EF4-FFF2-40B4-BE49-F238E27FC236}">
                  <a16:creationId xmlns:a16="http://schemas.microsoft.com/office/drawing/2014/main" id="{A3AA8678-4766-370F-87A9-0ED897038D6C}"/>
                </a:ext>
              </a:extLst>
            </p:cNvPr>
            <p:cNvSpPr/>
            <p:nvPr/>
          </p:nvSpPr>
          <p:spPr>
            <a:xfrm>
              <a:off x="1572300" y="381250"/>
              <a:ext cx="27175" cy="10625"/>
            </a:xfrm>
            <a:custGeom>
              <a:avLst/>
              <a:gdLst/>
              <a:ahLst/>
              <a:cxnLst/>
              <a:rect l="l" t="t" r="r" b="b"/>
              <a:pathLst>
                <a:path w="1087" h="425" extrusionOk="0">
                  <a:moveTo>
                    <a:pt x="439" y="0"/>
                  </a:moveTo>
                  <a:cubicBezTo>
                    <a:pt x="312" y="0"/>
                    <a:pt x="186" y="30"/>
                    <a:pt x="88" y="100"/>
                  </a:cubicBezTo>
                  <a:cubicBezTo>
                    <a:pt x="15" y="153"/>
                    <a:pt x="0" y="312"/>
                    <a:pt x="107" y="333"/>
                  </a:cubicBezTo>
                  <a:cubicBezTo>
                    <a:pt x="127" y="336"/>
                    <a:pt x="147" y="338"/>
                    <a:pt x="167" y="338"/>
                  </a:cubicBezTo>
                  <a:cubicBezTo>
                    <a:pt x="244" y="338"/>
                    <a:pt x="319" y="316"/>
                    <a:pt x="398" y="316"/>
                  </a:cubicBezTo>
                  <a:cubicBezTo>
                    <a:pt x="403" y="316"/>
                    <a:pt x="407" y="316"/>
                    <a:pt x="412" y="317"/>
                  </a:cubicBezTo>
                  <a:cubicBezTo>
                    <a:pt x="491" y="320"/>
                    <a:pt x="562" y="339"/>
                    <a:pt x="637" y="356"/>
                  </a:cubicBezTo>
                  <a:cubicBezTo>
                    <a:pt x="716" y="374"/>
                    <a:pt x="865" y="424"/>
                    <a:pt x="966" y="424"/>
                  </a:cubicBezTo>
                  <a:cubicBezTo>
                    <a:pt x="985" y="424"/>
                    <a:pt x="1003" y="422"/>
                    <a:pt x="1018" y="418"/>
                  </a:cubicBezTo>
                  <a:cubicBezTo>
                    <a:pt x="1040" y="413"/>
                    <a:pt x="1048" y="381"/>
                    <a:pt x="1052" y="363"/>
                  </a:cubicBezTo>
                  <a:cubicBezTo>
                    <a:pt x="1086" y="187"/>
                    <a:pt x="853" y="94"/>
                    <a:pt x="718" y="48"/>
                  </a:cubicBezTo>
                  <a:cubicBezTo>
                    <a:pt x="633" y="17"/>
                    <a:pt x="535" y="0"/>
                    <a:pt x="439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804;p48">
              <a:extLst>
                <a:ext uri="{FF2B5EF4-FFF2-40B4-BE49-F238E27FC236}">
                  <a16:creationId xmlns:a16="http://schemas.microsoft.com/office/drawing/2014/main" id="{D7737DAC-0175-C1E9-3167-AF86AF729AA6}"/>
                </a:ext>
              </a:extLst>
            </p:cNvPr>
            <p:cNvSpPr/>
            <p:nvPr/>
          </p:nvSpPr>
          <p:spPr>
            <a:xfrm>
              <a:off x="1554725" y="402600"/>
              <a:ext cx="19300" cy="34525"/>
            </a:xfrm>
            <a:custGeom>
              <a:avLst/>
              <a:gdLst/>
              <a:ahLst/>
              <a:cxnLst/>
              <a:rect l="l" t="t" r="r" b="b"/>
              <a:pathLst>
                <a:path w="772" h="1381" extrusionOk="0">
                  <a:moveTo>
                    <a:pt x="117" y="0"/>
                  </a:moveTo>
                  <a:cubicBezTo>
                    <a:pt x="58" y="0"/>
                    <a:pt x="33" y="163"/>
                    <a:pt x="39" y="430"/>
                  </a:cubicBezTo>
                  <a:cubicBezTo>
                    <a:pt x="44" y="662"/>
                    <a:pt x="0" y="1381"/>
                    <a:pt x="140" y="1381"/>
                  </a:cubicBezTo>
                  <a:cubicBezTo>
                    <a:pt x="141" y="1381"/>
                    <a:pt x="142" y="1381"/>
                    <a:pt x="143" y="1381"/>
                  </a:cubicBezTo>
                  <a:cubicBezTo>
                    <a:pt x="222" y="1376"/>
                    <a:pt x="523" y="1335"/>
                    <a:pt x="662" y="1195"/>
                  </a:cubicBezTo>
                  <a:cubicBezTo>
                    <a:pt x="772" y="1082"/>
                    <a:pt x="626" y="852"/>
                    <a:pt x="473" y="531"/>
                  </a:cubicBezTo>
                  <a:cubicBezTo>
                    <a:pt x="304" y="175"/>
                    <a:pt x="197" y="34"/>
                    <a:pt x="134" y="5"/>
                  </a:cubicBezTo>
                  <a:cubicBezTo>
                    <a:pt x="128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812;p48">
            <a:extLst>
              <a:ext uri="{FF2B5EF4-FFF2-40B4-BE49-F238E27FC236}">
                <a16:creationId xmlns:a16="http://schemas.microsoft.com/office/drawing/2014/main" id="{FD165945-8CD1-2B05-99F1-40F8ADBC05B2}"/>
              </a:ext>
            </a:extLst>
          </p:cNvPr>
          <p:cNvGrpSpPr/>
          <p:nvPr/>
        </p:nvGrpSpPr>
        <p:grpSpPr>
          <a:xfrm>
            <a:off x="4346986" y="3258472"/>
            <a:ext cx="1355933" cy="2710876"/>
            <a:chOff x="2704400" y="238125"/>
            <a:chExt cx="2176925" cy="5237575"/>
          </a:xfrm>
        </p:grpSpPr>
        <p:sp>
          <p:nvSpPr>
            <p:cNvPr id="3072" name="Google Shape;1813;p48">
              <a:extLst>
                <a:ext uri="{FF2B5EF4-FFF2-40B4-BE49-F238E27FC236}">
                  <a16:creationId xmlns:a16="http://schemas.microsoft.com/office/drawing/2014/main" id="{F6B14C95-C22E-1043-6D2D-EDB54F595C64}"/>
                </a:ext>
              </a:extLst>
            </p:cNvPr>
            <p:cNvSpPr/>
            <p:nvPr/>
          </p:nvSpPr>
          <p:spPr>
            <a:xfrm>
              <a:off x="2964150" y="4503800"/>
              <a:ext cx="1684275" cy="971900"/>
            </a:xfrm>
            <a:custGeom>
              <a:avLst/>
              <a:gdLst/>
              <a:ahLst/>
              <a:cxnLst/>
              <a:rect l="l" t="t" r="r" b="b"/>
              <a:pathLst>
                <a:path w="67371" h="38876" extrusionOk="0">
                  <a:moveTo>
                    <a:pt x="33685" y="0"/>
                  </a:moveTo>
                  <a:cubicBezTo>
                    <a:pt x="24752" y="0"/>
                    <a:pt x="16184" y="2048"/>
                    <a:pt x="9866" y="5694"/>
                  </a:cubicBezTo>
                  <a:cubicBezTo>
                    <a:pt x="3549" y="9338"/>
                    <a:pt x="0" y="14282"/>
                    <a:pt x="0" y="19438"/>
                  </a:cubicBezTo>
                  <a:cubicBezTo>
                    <a:pt x="0" y="24593"/>
                    <a:pt x="3549" y="29537"/>
                    <a:pt x="9866" y="33182"/>
                  </a:cubicBezTo>
                  <a:cubicBezTo>
                    <a:pt x="16184" y="36827"/>
                    <a:pt x="24752" y="38875"/>
                    <a:pt x="33685" y="38875"/>
                  </a:cubicBezTo>
                  <a:cubicBezTo>
                    <a:pt x="42619" y="38875"/>
                    <a:pt x="51188" y="36827"/>
                    <a:pt x="57505" y="33182"/>
                  </a:cubicBezTo>
                  <a:cubicBezTo>
                    <a:pt x="63822" y="29537"/>
                    <a:pt x="67370" y="24593"/>
                    <a:pt x="67370" y="19438"/>
                  </a:cubicBezTo>
                  <a:cubicBezTo>
                    <a:pt x="67370" y="14282"/>
                    <a:pt x="63822" y="9338"/>
                    <a:pt x="57505" y="5694"/>
                  </a:cubicBezTo>
                  <a:cubicBezTo>
                    <a:pt x="51188" y="2048"/>
                    <a:pt x="42619" y="0"/>
                    <a:pt x="33685" y="0"/>
                  </a:cubicBezTo>
                  <a:close/>
                </a:path>
              </a:pathLst>
            </a:custGeom>
            <a:solidFill>
              <a:srgbClr val="EAECF8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" name="Google Shape;1814;p48">
              <a:extLst>
                <a:ext uri="{FF2B5EF4-FFF2-40B4-BE49-F238E27FC236}">
                  <a16:creationId xmlns:a16="http://schemas.microsoft.com/office/drawing/2014/main" id="{BE1A30C7-1AD8-F6F8-C55A-4BA9303F0C60}"/>
                </a:ext>
              </a:extLst>
            </p:cNvPr>
            <p:cNvSpPr/>
            <p:nvPr/>
          </p:nvSpPr>
          <p:spPr>
            <a:xfrm>
              <a:off x="3949725" y="880600"/>
              <a:ext cx="931600" cy="1742875"/>
            </a:xfrm>
            <a:custGeom>
              <a:avLst/>
              <a:gdLst/>
              <a:ahLst/>
              <a:cxnLst/>
              <a:rect l="l" t="t" r="r" b="b"/>
              <a:pathLst>
                <a:path w="37264" h="69715" extrusionOk="0">
                  <a:moveTo>
                    <a:pt x="3307" y="1"/>
                  </a:moveTo>
                  <a:cubicBezTo>
                    <a:pt x="1719" y="1"/>
                    <a:pt x="582" y="1433"/>
                    <a:pt x="388" y="5710"/>
                  </a:cubicBezTo>
                  <a:cubicBezTo>
                    <a:pt x="126" y="11563"/>
                    <a:pt x="0" y="22851"/>
                    <a:pt x="1691" y="30655"/>
                  </a:cubicBezTo>
                  <a:cubicBezTo>
                    <a:pt x="2509" y="34439"/>
                    <a:pt x="4339" y="40369"/>
                    <a:pt x="8443" y="47152"/>
                  </a:cubicBezTo>
                  <a:cubicBezTo>
                    <a:pt x="11312" y="51890"/>
                    <a:pt x="14338" y="55071"/>
                    <a:pt x="18194" y="59047"/>
                  </a:cubicBezTo>
                  <a:cubicBezTo>
                    <a:pt x="19245" y="60131"/>
                    <a:pt x="19756" y="61196"/>
                    <a:pt x="21516" y="63498"/>
                  </a:cubicBezTo>
                  <a:cubicBezTo>
                    <a:pt x="23277" y="65801"/>
                    <a:pt x="25862" y="68036"/>
                    <a:pt x="28108" y="68952"/>
                  </a:cubicBezTo>
                  <a:cubicBezTo>
                    <a:pt x="29457" y="69503"/>
                    <a:pt x="30340" y="69715"/>
                    <a:pt x="30913" y="69715"/>
                  </a:cubicBezTo>
                  <a:cubicBezTo>
                    <a:pt x="31293" y="69715"/>
                    <a:pt x="31536" y="69622"/>
                    <a:pt x="31689" y="69473"/>
                  </a:cubicBezTo>
                  <a:cubicBezTo>
                    <a:pt x="32172" y="69006"/>
                    <a:pt x="31913" y="68424"/>
                    <a:pt x="30936" y="67888"/>
                  </a:cubicBezTo>
                  <a:cubicBezTo>
                    <a:pt x="29959" y="67351"/>
                    <a:pt x="28250" y="66625"/>
                    <a:pt x="26606" y="64877"/>
                  </a:cubicBezTo>
                  <a:lnTo>
                    <a:pt x="26606" y="64877"/>
                  </a:lnTo>
                  <a:cubicBezTo>
                    <a:pt x="26606" y="64877"/>
                    <a:pt x="28684" y="66157"/>
                    <a:pt x="29996" y="66812"/>
                  </a:cubicBezTo>
                  <a:cubicBezTo>
                    <a:pt x="31307" y="67467"/>
                    <a:pt x="32681" y="67903"/>
                    <a:pt x="33681" y="68085"/>
                  </a:cubicBezTo>
                  <a:cubicBezTo>
                    <a:pt x="33776" y="68103"/>
                    <a:pt x="33873" y="68111"/>
                    <a:pt x="33968" y="68111"/>
                  </a:cubicBezTo>
                  <a:cubicBezTo>
                    <a:pt x="35113" y="68111"/>
                    <a:pt x="36173" y="66948"/>
                    <a:pt x="35277" y="66425"/>
                  </a:cubicBezTo>
                  <a:cubicBezTo>
                    <a:pt x="34301" y="65858"/>
                    <a:pt x="33400" y="65687"/>
                    <a:pt x="31471" y="64687"/>
                  </a:cubicBezTo>
                  <a:cubicBezTo>
                    <a:pt x="29717" y="63778"/>
                    <a:pt x="28613" y="62766"/>
                    <a:pt x="28613" y="62766"/>
                  </a:cubicBezTo>
                  <a:lnTo>
                    <a:pt x="28613" y="62766"/>
                  </a:lnTo>
                  <a:cubicBezTo>
                    <a:pt x="28614" y="62766"/>
                    <a:pt x="30762" y="63739"/>
                    <a:pt x="32715" y="64214"/>
                  </a:cubicBezTo>
                  <a:cubicBezTo>
                    <a:pt x="33613" y="64432"/>
                    <a:pt x="34289" y="64506"/>
                    <a:pt x="34815" y="64506"/>
                  </a:cubicBezTo>
                  <a:cubicBezTo>
                    <a:pt x="35431" y="64506"/>
                    <a:pt x="35840" y="64404"/>
                    <a:pt x="36157" y="64314"/>
                  </a:cubicBezTo>
                  <a:cubicBezTo>
                    <a:pt x="36744" y="64146"/>
                    <a:pt x="37263" y="63154"/>
                    <a:pt x="35965" y="62611"/>
                  </a:cubicBezTo>
                  <a:cubicBezTo>
                    <a:pt x="34798" y="62126"/>
                    <a:pt x="33117" y="62013"/>
                    <a:pt x="31035" y="60740"/>
                  </a:cubicBezTo>
                  <a:cubicBezTo>
                    <a:pt x="29523" y="59814"/>
                    <a:pt x="28584" y="58952"/>
                    <a:pt x="28922" y="58846"/>
                  </a:cubicBezTo>
                  <a:cubicBezTo>
                    <a:pt x="28949" y="58838"/>
                    <a:pt x="28980" y="58834"/>
                    <a:pt x="29014" y="58834"/>
                  </a:cubicBezTo>
                  <a:cubicBezTo>
                    <a:pt x="29402" y="58834"/>
                    <a:pt x="30236" y="59355"/>
                    <a:pt x="31653" y="59457"/>
                  </a:cubicBezTo>
                  <a:cubicBezTo>
                    <a:pt x="31744" y="59463"/>
                    <a:pt x="31835" y="59467"/>
                    <a:pt x="31926" y="59467"/>
                  </a:cubicBezTo>
                  <a:cubicBezTo>
                    <a:pt x="33306" y="59467"/>
                    <a:pt x="34634" y="58738"/>
                    <a:pt x="34628" y="57958"/>
                  </a:cubicBezTo>
                  <a:cubicBezTo>
                    <a:pt x="34622" y="57128"/>
                    <a:pt x="34307" y="57536"/>
                    <a:pt x="32809" y="57193"/>
                  </a:cubicBezTo>
                  <a:cubicBezTo>
                    <a:pt x="31312" y="56848"/>
                    <a:pt x="30143" y="55987"/>
                    <a:pt x="27997" y="55670"/>
                  </a:cubicBezTo>
                  <a:cubicBezTo>
                    <a:pt x="26105" y="55391"/>
                    <a:pt x="24882" y="55147"/>
                    <a:pt x="23258" y="54417"/>
                  </a:cubicBezTo>
                  <a:cubicBezTo>
                    <a:pt x="21634" y="53688"/>
                    <a:pt x="18075" y="48744"/>
                    <a:pt x="15350" y="44280"/>
                  </a:cubicBezTo>
                  <a:cubicBezTo>
                    <a:pt x="12134" y="39015"/>
                    <a:pt x="9958" y="31870"/>
                    <a:pt x="9742" y="28422"/>
                  </a:cubicBezTo>
                  <a:cubicBezTo>
                    <a:pt x="9372" y="22588"/>
                    <a:pt x="9643" y="10878"/>
                    <a:pt x="9329" y="6826"/>
                  </a:cubicBezTo>
                  <a:cubicBezTo>
                    <a:pt x="9015" y="2775"/>
                    <a:pt x="7379" y="1517"/>
                    <a:pt x="5219" y="512"/>
                  </a:cubicBezTo>
                  <a:cubicBezTo>
                    <a:pt x="4537" y="195"/>
                    <a:pt x="3891" y="1"/>
                    <a:pt x="3307" y="1"/>
                  </a:cubicBezTo>
                  <a:close/>
                </a:path>
              </a:pathLst>
            </a:custGeom>
            <a:solidFill>
              <a:srgbClr val="F4909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" name="Google Shape;1815;p48">
              <a:extLst>
                <a:ext uri="{FF2B5EF4-FFF2-40B4-BE49-F238E27FC236}">
                  <a16:creationId xmlns:a16="http://schemas.microsoft.com/office/drawing/2014/main" id="{FF5DB5D0-320E-BC58-3E3A-0D3DB91FE311}"/>
                </a:ext>
              </a:extLst>
            </p:cNvPr>
            <p:cNvSpPr/>
            <p:nvPr/>
          </p:nvSpPr>
          <p:spPr>
            <a:xfrm>
              <a:off x="3935000" y="880250"/>
              <a:ext cx="267325" cy="509900"/>
            </a:xfrm>
            <a:custGeom>
              <a:avLst/>
              <a:gdLst/>
              <a:ahLst/>
              <a:cxnLst/>
              <a:rect l="l" t="t" r="r" b="b"/>
              <a:pathLst>
                <a:path w="10693" h="20396" extrusionOk="0">
                  <a:moveTo>
                    <a:pt x="4121" y="0"/>
                  </a:moveTo>
                  <a:cubicBezTo>
                    <a:pt x="4062" y="0"/>
                    <a:pt x="4031" y="2"/>
                    <a:pt x="4031" y="2"/>
                  </a:cubicBezTo>
                  <a:lnTo>
                    <a:pt x="1" y="17823"/>
                  </a:lnTo>
                  <a:cubicBezTo>
                    <a:pt x="2770" y="19906"/>
                    <a:pt x="5604" y="20396"/>
                    <a:pt x="7658" y="20396"/>
                  </a:cubicBezTo>
                  <a:cubicBezTo>
                    <a:pt x="9483" y="20396"/>
                    <a:pt x="10692" y="20009"/>
                    <a:pt x="10692" y="20009"/>
                  </a:cubicBezTo>
                  <a:cubicBezTo>
                    <a:pt x="10692" y="20009"/>
                    <a:pt x="10630" y="10080"/>
                    <a:pt x="10255" y="7099"/>
                  </a:cubicBezTo>
                  <a:cubicBezTo>
                    <a:pt x="9881" y="4118"/>
                    <a:pt x="9380" y="2525"/>
                    <a:pt x="7507" y="1209"/>
                  </a:cubicBezTo>
                  <a:cubicBezTo>
                    <a:pt x="5895" y="79"/>
                    <a:pt x="4484" y="0"/>
                    <a:pt x="4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" name="Google Shape;1816;p48">
              <a:extLst>
                <a:ext uri="{FF2B5EF4-FFF2-40B4-BE49-F238E27FC236}">
                  <a16:creationId xmlns:a16="http://schemas.microsoft.com/office/drawing/2014/main" id="{D5A089AC-006C-C92A-49D4-59D94A3390DA}"/>
                </a:ext>
              </a:extLst>
            </p:cNvPr>
            <p:cNvSpPr/>
            <p:nvPr/>
          </p:nvSpPr>
          <p:spPr>
            <a:xfrm>
              <a:off x="3900500" y="4542000"/>
              <a:ext cx="570725" cy="390975"/>
            </a:xfrm>
            <a:custGeom>
              <a:avLst/>
              <a:gdLst/>
              <a:ahLst/>
              <a:cxnLst/>
              <a:rect l="l" t="t" r="r" b="b"/>
              <a:pathLst>
                <a:path w="22829" h="15639" extrusionOk="0">
                  <a:moveTo>
                    <a:pt x="7586" y="1"/>
                  </a:moveTo>
                  <a:lnTo>
                    <a:pt x="1079" y="45"/>
                  </a:lnTo>
                  <a:cubicBezTo>
                    <a:pt x="1079" y="45"/>
                    <a:pt x="919" y="1605"/>
                    <a:pt x="592" y="2884"/>
                  </a:cubicBezTo>
                  <a:cubicBezTo>
                    <a:pt x="266" y="4163"/>
                    <a:pt x="1" y="6274"/>
                    <a:pt x="248" y="7305"/>
                  </a:cubicBezTo>
                  <a:cubicBezTo>
                    <a:pt x="494" y="8337"/>
                    <a:pt x="2949" y="9768"/>
                    <a:pt x="4587" y="9960"/>
                  </a:cubicBezTo>
                  <a:cubicBezTo>
                    <a:pt x="6227" y="10151"/>
                    <a:pt x="8782" y="11858"/>
                    <a:pt x="9726" y="13023"/>
                  </a:cubicBezTo>
                  <a:cubicBezTo>
                    <a:pt x="10938" y="14519"/>
                    <a:pt x="13928" y="15638"/>
                    <a:pt x="16175" y="15638"/>
                  </a:cubicBezTo>
                  <a:cubicBezTo>
                    <a:pt x="16432" y="15638"/>
                    <a:pt x="16680" y="15623"/>
                    <a:pt x="16914" y="15593"/>
                  </a:cubicBezTo>
                  <a:cubicBezTo>
                    <a:pt x="19192" y="15298"/>
                    <a:pt x="21756" y="14721"/>
                    <a:pt x="22292" y="13791"/>
                  </a:cubicBezTo>
                  <a:cubicBezTo>
                    <a:pt x="22829" y="12861"/>
                    <a:pt x="22048" y="11841"/>
                    <a:pt x="17211" y="8501"/>
                  </a:cubicBezTo>
                  <a:cubicBezTo>
                    <a:pt x="12374" y="5161"/>
                    <a:pt x="9137" y="3141"/>
                    <a:pt x="7586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" name="Google Shape;1817;p48">
              <a:extLst>
                <a:ext uri="{FF2B5EF4-FFF2-40B4-BE49-F238E27FC236}">
                  <a16:creationId xmlns:a16="http://schemas.microsoft.com/office/drawing/2014/main" id="{294C1ED8-4E77-EC80-BEE8-439AAC42FE65}"/>
                </a:ext>
              </a:extLst>
            </p:cNvPr>
            <p:cNvSpPr/>
            <p:nvPr/>
          </p:nvSpPr>
          <p:spPr>
            <a:xfrm>
              <a:off x="3347000" y="4707450"/>
              <a:ext cx="256325" cy="564575"/>
            </a:xfrm>
            <a:custGeom>
              <a:avLst/>
              <a:gdLst/>
              <a:ahLst/>
              <a:cxnLst/>
              <a:rect l="l" t="t" r="r" b="b"/>
              <a:pathLst>
                <a:path w="10253" h="22583" extrusionOk="0">
                  <a:moveTo>
                    <a:pt x="1890" y="0"/>
                  </a:moveTo>
                  <a:cubicBezTo>
                    <a:pt x="1393" y="1289"/>
                    <a:pt x="442" y="2013"/>
                    <a:pt x="706" y="5399"/>
                  </a:cubicBezTo>
                  <a:cubicBezTo>
                    <a:pt x="969" y="8785"/>
                    <a:pt x="671" y="10137"/>
                    <a:pt x="336" y="12905"/>
                  </a:cubicBezTo>
                  <a:cubicBezTo>
                    <a:pt x="0" y="15673"/>
                    <a:pt x="1413" y="19470"/>
                    <a:pt x="2737" y="21235"/>
                  </a:cubicBezTo>
                  <a:cubicBezTo>
                    <a:pt x="3356" y="22061"/>
                    <a:pt x="4477" y="22582"/>
                    <a:pt x="5613" y="22582"/>
                  </a:cubicBezTo>
                  <a:cubicBezTo>
                    <a:pt x="6906" y="22582"/>
                    <a:pt x="8219" y="21906"/>
                    <a:pt x="8829" y="20231"/>
                  </a:cubicBezTo>
                  <a:cubicBezTo>
                    <a:pt x="9978" y="17087"/>
                    <a:pt x="10253" y="14435"/>
                    <a:pt x="9448" y="11272"/>
                  </a:cubicBezTo>
                  <a:cubicBezTo>
                    <a:pt x="8644" y="8108"/>
                    <a:pt x="9713" y="5694"/>
                    <a:pt x="9183" y="3575"/>
                  </a:cubicBezTo>
                  <a:cubicBezTo>
                    <a:pt x="8653" y="1456"/>
                    <a:pt x="7904" y="2"/>
                    <a:pt x="7904" y="2"/>
                  </a:cubicBezTo>
                  <a:lnTo>
                    <a:pt x="1890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" name="Google Shape;1818;p48">
              <a:extLst>
                <a:ext uri="{FF2B5EF4-FFF2-40B4-BE49-F238E27FC236}">
                  <a16:creationId xmlns:a16="http://schemas.microsoft.com/office/drawing/2014/main" id="{3B4D39DF-3146-DC38-B8EC-A66F6EDCAC65}"/>
                </a:ext>
              </a:extLst>
            </p:cNvPr>
            <p:cNvSpPr/>
            <p:nvPr/>
          </p:nvSpPr>
          <p:spPr>
            <a:xfrm>
              <a:off x="3371500" y="2316000"/>
              <a:ext cx="886750" cy="2413275"/>
            </a:xfrm>
            <a:custGeom>
              <a:avLst/>
              <a:gdLst/>
              <a:ahLst/>
              <a:cxnLst/>
              <a:rect l="l" t="t" r="r" b="b"/>
              <a:pathLst>
                <a:path w="35470" h="96531" extrusionOk="0">
                  <a:moveTo>
                    <a:pt x="33594" y="1"/>
                  </a:moveTo>
                  <a:lnTo>
                    <a:pt x="910" y="8376"/>
                  </a:lnTo>
                  <a:cubicBezTo>
                    <a:pt x="1025" y="11927"/>
                    <a:pt x="2130" y="27344"/>
                    <a:pt x="2624" y="35508"/>
                  </a:cubicBezTo>
                  <a:cubicBezTo>
                    <a:pt x="3119" y="43673"/>
                    <a:pt x="3847" y="53173"/>
                    <a:pt x="3847" y="53173"/>
                  </a:cubicBezTo>
                  <a:cubicBezTo>
                    <a:pt x="3847" y="53173"/>
                    <a:pt x="1822" y="59619"/>
                    <a:pt x="910" y="66611"/>
                  </a:cubicBezTo>
                  <a:cubicBezTo>
                    <a:pt x="0" y="73603"/>
                    <a:pt x="910" y="95658"/>
                    <a:pt x="910" y="95658"/>
                  </a:cubicBezTo>
                  <a:cubicBezTo>
                    <a:pt x="910" y="95658"/>
                    <a:pt x="2082" y="96531"/>
                    <a:pt x="3864" y="96531"/>
                  </a:cubicBezTo>
                  <a:cubicBezTo>
                    <a:pt x="4755" y="96531"/>
                    <a:pt x="5798" y="96313"/>
                    <a:pt x="6924" y="95658"/>
                  </a:cubicBezTo>
                  <a:cubicBezTo>
                    <a:pt x="6924" y="95658"/>
                    <a:pt x="11070" y="76221"/>
                    <a:pt x="12812" y="68268"/>
                  </a:cubicBezTo>
                  <a:cubicBezTo>
                    <a:pt x="14555" y="60315"/>
                    <a:pt x="16354" y="56548"/>
                    <a:pt x="16703" y="51549"/>
                  </a:cubicBezTo>
                  <a:cubicBezTo>
                    <a:pt x="17053" y="46548"/>
                    <a:pt x="18815" y="18783"/>
                    <a:pt x="18815" y="18783"/>
                  </a:cubicBezTo>
                  <a:lnTo>
                    <a:pt x="19759" y="18836"/>
                  </a:lnTo>
                  <a:lnTo>
                    <a:pt x="21929" y="46637"/>
                  </a:lnTo>
                  <a:cubicBezTo>
                    <a:pt x="21929" y="46637"/>
                    <a:pt x="20790" y="51663"/>
                    <a:pt x="20409" y="56501"/>
                  </a:cubicBezTo>
                  <a:cubicBezTo>
                    <a:pt x="20003" y="61649"/>
                    <a:pt x="22241" y="89085"/>
                    <a:pt x="22241" y="89085"/>
                  </a:cubicBezTo>
                  <a:cubicBezTo>
                    <a:pt x="22241" y="89085"/>
                    <a:pt x="23519" y="90021"/>
                    <a:pt x="25425" y="90021"/>
                  </a:cubicBezTo>
                  <a:cubicBezTo>
                    <a:pt x="26398" y="90021"/>
                    <a:pt x="27534" y="89777"/>
                    <a:pt x="28747" y="89041"/>
                  </a:cubicBezTo>
                  <a:cubicBezTo>
                    <a:pt x="28747" y="89041"/>
                    <a:pt x="32897" y="51875"/>
                    <a:pt x="34183" y="48693"/>
                  </a:cubicBezTo>
                  <a:cubicBezTo>
                    <a:pt x="35470" y="45512"/>
                    <a:pt x="33594" y="1"/>
                    <a:pt x="33594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9" name="Google Shape;1819;p48">
              <a:extLst>
                <a:ext uri="{FF2B5EF4-FFF2-40B4-BE49-F238E27FC236}">
                  <a16:creationId xmlns:a16="http://schemas.microsoft.com/office/drawing/2014/main" id="{39594CD5-67B5-17F0-7DDB-19D41B96FCDA}"/>
                </a:ext>
              </a:extLst>
            </p:cNvPr>
            <p:cNvSpPr/>
            <p:nvPr/>
          </p:nvSpPr>
          <p:spPr>
            <a:xfrm>
              <a:off x="3371450" y="2478050"/>
              <a:ext cx="235675" cy="2251125"/>
            </a:xfrm>
            <a:custGeom>
              <a:avLst/>
              <a:gdLst/>
              <a:ahLst/>
              <a:cxnLst/>
              <a:rect l="l" t="t" r="r" b="b"/>
              <a:pathLst>
                <a:path w="9427" h="90045" extrusionOk="0">
                  <a:moveTo>
                    <a:pt x="8300" y="1"/>
                  </a:moveTo>
                  <a:lnTo>
                    <a:pt x="912" y="1894"/>
                  </a:lnTo>
                  <a:cubicBezTo>
                    <a:pt x="1027" y="5445"/>
                    <a:pt x="2132" y="20863"/>
                    <a:pt x="2626" y="29026"/>
                  </a:cubicBezTo>
                  <a:cubicBezTo>
                    <a:pt x="3121" y="37191"/>
                    <a:pt x="3849" y="46691"/>
                    <a:pt x="3849" y="46691"/>
                  </a:cubicBezTo>
                  <a:cubicBezTo>
                    <a:pt x="3849" y="46691"/>
                    <a:pt x="1824" y="53137"/>
                    <a:pt x="912" y="60129"/>
                  </a:cubicBezTo>
                  <a:cubicBezTo>
                    <a:pt x="0" y="67121"/>
                    <a:pt x="912" y="89176"/>
                    <a:pt x="912" y="89176"/>
                  </a:cubicBezTo>
                  <a:cubicBezTo>
                    <a:pt x="912" y="89176"/>
                    <a:pt x="2084" y="90044"/>
                    <a:pt x="3863" y="90044"/>
                  </a:cubicBezTo>
                  <a:cubicBezTo>
                    <a:pt x="3946" y="90044"/>
                    <a:pt x="4029" y="90043"/>
                    <a:pt x="4114" y="90039"/>
                  </a:cubicBezTo>
                  <a:cubicBezTo>
                    <a:pt x="4080" y="89946"/>
                    <a:pt x="2459" y="85529"/>
                    <a:pt x="3064" y="72028"/>
                  </a:cubicBezTo>
                  <a:cubicBezTo>
                    <a:pt x="3677" y="58381"/>
                    <a:pt x="7137" y="52270"/>
                    <a:pt x="7443" y="46771"/>
                  </a:cubicBezTo>
                  <a:cubicBezTo>
                    <a:pt x="7749" y="41273"/>
                    <a:pt x="7341" y="16016"/>
                    <a:pt x="7443" y="5608"/>
                  </a:cubicBezTo>
                  <a:lnTo>
                    <a:pt x="9426" y="3809"/>
                  </a:lnTo>
                  <a:lnTo>
                    <a:pt x="8300" y="1"/>
                  </a:ln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1" name="Google Shape;1820;p48">
              <a:extLst>
                <a:ext uri="{FF2B5EF4-FFF2-40B4-BE49-F238E27FC236}">
                  <a16:creationId xmlns:a16="http://schemas.microsoft.com/office/drawing/2014/main" id="{D718F823-FF95-E9C1-83B4-2FB7D7A280F3}"/>
                </a:ext>
              </a:extLst>
            </p:cNvPr>
            <p:cNvSpPr/>
            <p:nvPr/>
          </p:nvSpPr>
          <p:spPr>
            <a:xfrm>
              <a:off x="3841850" y="2676650"/>
              <a:ext cx="205300" cy="664925"/>
            </a:xfrm>
            <a:custGeom>
              <a:avLst/>
              <a:gdLst/>
              <a:ahLst/>
              <a:cxnLst/>
              <a:rect l="l" t="t" r="r" b="b"/>
              <a:pathLst>
                <a:path w="8212" h="26597" extrusionOk="0">
                  <a:moveTo>
                    <a:pt x="8212" y="0"/>
                  </a:moveTo>
                  <a:cubicBezTo>
                    <a:pt x="5340" y="2207"/>
                    <a:pt x="1" y="4357"/>
                    <a:pt x="1" y="4357"/>
                  </a:cubicBezTo>
                  <a:lnTo>
                    <a:pt x="945" y="4411"/>
                  </a:lnTo>
                  <a:lnTo>
                    <a:pt x="2677" y="26597"/>
                  </a:lnTo>
                  <a:cubicBezTo>
                    <a:pt x="2677" y="26597"/>
                    <a:pt x="2515" y="4770"/>
                    <a:pt x="3928" y="3886"/>
                  </a:cubicBezTo>
                  <a:cubicBezTo>
                    <a:pt x="5340" y="3002"/>
                    <a:pt x="8211" y="1"/>
                    <a:pt x="8212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2" name="Google Shape;1821;p48">
              <a:extLst>
                <a:ext uri="{FF2B5EF4-FFF2-40B4-BE49-F238E27FC236}">
                  <a16:creationId xmlns:a16="http://schemas.microsoft.com/office/drawing/2014/main" id="{E67B1BC7-67E6-EC44-67FA-821E006DD9ED}"/>
                </a:ext>
              </a:extLst>
            </p:cNvPr>
            <p:cNvSpPr/>
            <p:nvPr/>
          </p:nvSpPr>
          <p:spPr>
            <a:xfrm>
              <a:off x="3474650" y="809750"/>
              <a:ext cx="565150" cy="524450"/>
            </a:xfrm>
            <a:custGeom>
              <a:avLst/>
              <a:gdLst/>
              <a:ahLst/>
              <a:cxnLst/>
              <a:rect l="l" t="t" r="r" b="b"/>
              <a:pathLst>
                <a:path w="22606" h="20978" extrusionOk="0">
                  <a:moveTo>
                    <a:pt x="5297" y="0"/>
                  </a:moveTo>
                  <a:cubicBezTo>
                    <a:pt x="5297" y="1"/>
                    <a:pt x="5694" y="7745"/>
                    <a:pt x="5522" y="8429"/>
                  </a:cubicBezTo>
                  <a:cubicBezTo>
                    <a:pt x="5352" y="9114"/>
                    <a:pt x="1969" y="11384"/>
                    <a:pt x="985" y="12196"/>
                  </a:cubicBezTo>
                  <a:cubicBezTo>
                    <a:pt x="0" y="13009"/>
                    <a:pt x="6335" y="19260"/>
                    <a:pt x="9420" y="20674"/>
                  </a:cubicBezTo>
                  <a:cubicBezTo>
                    <a:pt x="9870" y="20880"/>
                    <a:pt x="10462" y="20977"/>
                    <a:pt x="11146" y="20977"/>
                  </a:cubicBezTo>
                  <a:cubicBezTo>
                    <a:pt x="15148" y="20977"/>
                    <a:pt x="22289" y="17662"/>
                    <a:pt x="22434" y="13567"/>
                  </a:cubicBezTo>
                  <a:cubicBezTo>
                    <a:pt x="22606" y="8771"/>
                    <a:pt x="20765" y="4747"/>
                    <a:pt x="19266" y="4533"/>
                  </a:cubicBezTo>
                  <a:cubicBezTo>
                    <a:pt x="17769" y="4318"/>
                    <a:pt x="5297" y="1"/>
                    <a:pt x="5297" y="0"/>
                  </a:cubicBezTo>
                  <a:close/>
                </a:path>
              </a:pathLst>
            </a:custGeom>
            <a:solidFill>
              <a:srgbClr val="F4909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3" name="Google Shape;1822;p48">
              <a:extLst>
                <a:ext uri="{FF2B5EF4-FFF2-40B4-BE49-F238E27FC236}">
                  <a16:creationId xmlns:a16="http://schemas.microsoft.com/office/drawing/2014/main" id="{ADA00891-2A86-C8BB-7631-36C1C22660C1}"/>
                </a:ext>
              </a:extLst>
            </p:cNvPr>
            <p:cNvSpPr/>
            <p:nvPr/>
          </p:nvSpPr>
          <p:spPr>
            <a:xfrm>
              <a:off x="3607050" y="809750"/>
              <a:ext cx="343500" cy="247975"/>
            </a:xfrm>
            <a:custGeom>
              <a:avLst/>
              <a:gdLst/>
              <a:ahLst/>
              <a:cxnLst/>
              <a:rect l="l" t="t" r="r" b="b"/>
              <a:pathLst>
                <a:path w="13740" h="9919" extrusionOk="0">
                  <a:moveTo>
                    <a:pt x="1" y="0"/>
                  </a:moveTo>
                  <a:cubicBezTo>
                    <a:pt x="1" y="0"/>
                    <a:pt x="87" y="1785"/>
                    <a:pt x="141" y="3030"/>
                  </a:cubicBezTo>
                  <a:cubicBezTo>
                    <a:pt x="141" y="4482"/>
                    <a:pt x="1056" y="5966"/>
                    <a:pt x="2212" y="6845"/>
                  </a:cubicBezTo>
                  <a:cubicBezTo>
                    <a:pt x="3079" y="7507"/>
                    <a:pt x="4224" y="8298"/>
                    <a:pt x="5665" y="8858"/>
                  </a:cubicBezTo>
                  <a:cubicBezTo>
                    <a:pt x="6461" y="9166"/>
                    <a:pt x="8105" y="9919"/>
                    <a:pt x="9800" y="9919"/>
                  </a:cubicBezTo>
                  <a:cubicBezTo>
                    <a:pt x="10811" y="9919"/>
                    <a:pt x="11841" y="9651"/>
                    <a:pt x="12720" y="8861"/>
                  </a:cubicBezTo>
                  <a:cubicBezTo>
                    <a:pt x="13740" y="7943"/>
                    <a:pt x="12564" y="5910"/>
                    <a:pt x="11859" y="4496"/>
                  </a:cubicBezTo>
                  <a:cubicBezTo>
                    <a:pt x="8662" y="353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7C7C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4" name="Google Shape;1823;p48">
              <a:extLst>
                <a:ext uri="{FF2B5EF4-FFF2-40B4-BE49-F238E27FC236}">
                  <a16:creationId xmlns:a16="http://schemas.microsoft.com/office/drawing/2014/main" id="{85A9ED12-18ED-52FF-CE27-6CF038A7A01D}"/>
                </a:ext>
              </a:extLst>
            </p:cNvPr>
            <p:cNvSpPr/>
            <p:nvPr/>
          </p:nvSpPr>
          <p:spPr>
            <a:xfrm>
              <a:off x="3344100" y="878725"/>
              <a:ext cx="885075" cy="1762025"/>
            </a:xfrm>
            <a:custGeom>
              <a:avLst/>
              <a:gdLst/>
              <a:ahLst/>
              <a:cxnLst/>
              <a:rect l="l" t="t" r="r" b="b"/>
              <a:pathLst>
                <a:path w="35403" h="70481" extrusionOk="0">
                  <a:moveTo>
                    <a:pt x="27076" y="0"/>
                  </a:moveTo>
                  <a:cubicBezTo>
                    <a:pt x="24985" y="0"/>
                    <a:pt x="22374" y="2107"/>
                    <a:pt x="22374" y="2107"/>
                  </a:cubicBezTo>
                  <a:cubicBezTo>
                    <a:pt x="25796" y="4878"/>
                    <a:pt x="27996" y="10355"/>
                    <a:pt x="21716" y="13419"/>
                  </a:cubicBezTo>
                  <a:cubicBezTo>
                    <a:pt x="20808" y="13862"/>
                    <a:pt x="19918" y="14053"/>
                    <a:pt x="19059" y="14053"/>
                  </a:cubicBezTo>
                  <a:cubicBezTo>
                    <a:pt x="13768" y="14053"/>
                    <a:pt x="9642" y="6825"/>
                    <a:pt x="9642" y="6825"/>
                  </a:cubicBezTo>
                  <a:cubicBezTo>
                    <a:pt x="9642" y="6825"/>
                    <a:pt x="8048" y="7593"/>
                    <a:pt x="4100" y="10396"/>
                  </a:cubicBezTo>
                  <a:cubicBezTo>
                    <a:pt x="1166" y="12483"/>
                    <a:pt x="0" y="12364"/>
                    <a:pt x="394" y="18218"/>
                  </a:cubicBezTo>
                  <a:cubicBezTo>
                    <a:pt x="790" y="24071"/>
                    <a:pt x="2320" y="29475"/>
                    <a:pt x="3280" y="36714"/>
                  </a:cubicBezTo>
                  <a:cubicBezTo>
                    <a:pt x="4239" y="43952"/>
                    <a:pt x="1669" y="58976"/>
                    <a:pt x="1314" y="64732"/>
                  </a:cubicBezTo>
                  <a:cubicBezTo>
                    <a:pt x="2682" y="67612"/>
                    <a:pt x="5960" y="69009"/>
                    <a:pt x="9927" y="69935"/>
                  </a:cubicBezTo>
                  <a:cubicBezTo>
                    <a:pt x="11405" y="70279"/>
                    <a:pt x="12926" y="70481"/>
                    <a:pt x="14530" y="70481"/>
                  </a:cubicBezTo>
                  <a:cubicBezTo>
                    <a:pt x="18146" y="70481"/>
                    <a:pt x="22183" y="69455"/>
                    <a:pt x="27091" y="66720"/>
                  </a:cubicBezTo>
                  <a:cubicBezTo>
                    <a:pt x="34175" y="62773"/>
                    <a:pt x="35279" y="57464"/>
                    <a:pt x="35279" y="57464"/>
                  </a:cubicBezTo>
                  <a:cubicBezTo>
                    <a:pt x="35279" y="57464"/>
                    <a:pt x="35140" y="32372"/>
                    <a:pt x="35271" y="24157"/>
                  </a:cubicBezTo>
                  <a:cubicBezTo>
                    <a:pt x="35402" y="15943"/>
                    <a:pt x="33954" y="10655"/>
                    <a:pt x="32508" y="6238"/>
                  </a:cubicBezTo>
                  <a:cubicBezTo>
                    <a:pt x="31060" y="1821"/>
                    <a:pt x="27667" y="63"/>
                    <a:pt x="27667" y="63"/>
                  </a:cubicBezTo>
                  <a:cubicBezTo>
                    <a:pt x="27477" y="20"/>
                    <a:pt x="27279" y="0"/>
                    <a:pt x="27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5" name="Google Shape;1824;p48">
              <a:extLst>
                <a:ext uri="{FF2B5EF4-FFF2-40B4-BE49-F238E27FC236}">
                  <a16:creationId xmlns:a16="http://schemas.microsoft.com/office/drawing/2014/main" id="{73BAAB41-246C-6A64-E716-7A0C9B20A101}"/>
                </a:ext>
              </a:extLst>
            </p:cNvPr>
            <p:cNvSpPr/>
            <p:nvPr/>
          </p:nvSpPr>
          <p:spPr>
            <a:xfrm>
              <a:off x="3353225" y="1304150"/>
              <a:ext cx="262000" cy="1314075"/>
            </a:xfrm>
            <a:custGeom>
              <a:avLst/>
              <a:gdLst/>
              <a:ahLst/>
              <a:cxnLst/>
              <a:rect l="l" t="t" r="r" b="b"/>
              <a:pathLst>
                <a:path w="10480" h="52563" extrusionOk="0">
                  <a:moveTo>
                    <a:pt x="7106" y="0"/>
                  </a:moveTo>
                  <a:lnTo>
                    <a:pt x="0" y="634"/>
                  </a:lnTo>
                  <a:cubicBezTo>
                    <a:pt x="9" y="823"/>
                    <a:pt x="17" y="1000"/>
                    <a:pt x="29" y="1201"/>
                  </a:cubicBezTo>
                  <a:cubicBezTo>
                    <a:pt x="425" y="7054"/>
                    <a:pt x="1955" y="12458"/>
                    <a:pt x="2915" y="19697"/>
                  </a:cubicBezTo>
                  <a:cubicBezTo>
                    <a:pt x="3874" y="26935"/>
                    <a:pt x="1304" y="41959"/>
                    <a:pt x="949" y="47715"/>
                  </a:cubicBezTo>
                  <a:cubicBezTo>
                    <a:pt x="2153" y="50252"/>
                    <a:pt x="4840" y="51636"/>
                    <a:pt x="8172" y="52562"/>
                  </a:cubicBezTo>
                  <a:cubicBezTo>
                    <a:pt x="8729" y="44073"/>
                    <a:pt x="9896" y="38124"/>
                    <a:pt x="10155" y="32778"/>
                  </a:cubicBezTo>
                  <a:cubicBezTo>
                    <a:pt x="10480" y="26048"/>
                    <a:pt x="8101" y="19135"/>
                    <a:pt x="7658" y="13475"/>
                  </a:cubicBezTo>
                  <a:cubicBezTo>
                    <a:pt x="7341" y="9432"/>
                    <a:pt x="7743" y="2472"/>
                    <a:pt x="7106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6" name="Google Shape;1825;p48">
              <a:extLst>
                <a:ext uri="{FF2B5EF4-FFF2-40B4-BE49-F238E27FC236}">
                  <a16:creationId xmlns:a16="http://schemas.microsoft.com/office/drawing/2014/main" id="{DDB5EA5F-FBEB-D543-0BB1-7F8232086D67}"/>
                </a:ext>
              </a:extLst>
            </p:cNvPr>
            <p:cNvSpPr/>
            <p:nvPr/>
          </p:nvSpPr>
          <p:spPr>
            <a:xfrm>
              <a:off x="3467800" y="265325"/>
              <a:ext cx="606175" cy="707700"/>
            </a:xfrm>
            <a:custGeom>
              <a:avLst/>
              <a:gdLst/>
              <a:ahLst/>
              <a:cxnLst/>
              <a:rect l="l" t="t" r="r" b="b"/>
              <a:pathLst>
                <a:path w="24247" h="28308" extrusionOk="0">
                  <a:moveTo>
                    <a:pt x="12294" y="0"/>
                  </a:moveTo>
                  <a:cubicBezTo>
                    <a:pt x="12079" y="0"/>
                    <a:pt x="11861" y="6"/>
                    <a:pt x="11641" y="19"/>
                  </a:cubicBezTo>
                  <a:cubicBezTo>
                    <a:pt x="5048" y="386"/>
                    <a:pt x="1" y="6027"/>
                    <a:pt x="367" y="12620"/>
                  </a:cubicBezTo>
                  <a:cubicBezTo>
                    <a:pt x="580" y="16476"/>
                    <a:pt x="2611" y="19751"/>
                    <a:pt x="5571" y="21776"/>
                  </a:cubicBezTo>
                  <a:cubicBezTo>
                    <a:pt x="5571" y="21776"/>
                    <a:pt x="6138" y="23946"/>
                    <a:pt x="6529" y="24403"/>
                  </a:cubicBezTo>
                  <a:cubicBezTo>
                    <a:pt x="8558" y="26776"/>
                    <a:pt x="14386" y="28308"/>
                    <a:pt x="16753" y="28308"/>
                  </a:cubicBezTo>
                  <a:cubicBezTo>
                    <a:pt x="16944" y="28308"/>
                    <a:pt x="17112" y="28298"/>
                    <a:pt x="17254" y="28278"/>
                  </a:cubicBezTo>
                  <a:cubicBezTo>
                    <a:pt x="19699" y="27928"/>
                    <a:pt x="21024" y="26908"/>
                    <a:pt x="22189" y="24236"/>
                  </a:cubicBezTo>
                  <a:cubicBezTo>
                    <a:pt x="24246" y="19518"/>
                    <a:pt x="23600" y="13209"/>
                    <a:pt x="23092" y="10239"/>
                  </a:cubicBezTo>
                  <a:cubicBezTo>
                    <a:pt x="22200" y="4442"/>
                    <a:pt x="18142" y="0"/>
                    <a:pt x="12294" y="0"/>
                  </a:cubicBezTo>
                  <a:close/>
                </a:path>
              </a:pathLst>
            </a:custGeom>
            <a:solidFill>
              <a:srgbClr val="F4909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7" name="Google Shape;1826;p48">
              <a:extLst>
                <a:ext uri="{FF2B5EF4-FFF2-40B4-BE49-F238E27FC236}">
                  <a16:creationId xmlns:a16="http://schemas.microsoft.com/office/drawing/2014/main" id="{40D2BCF5-05A6-0296-7675-D0EC3887FEC3}"/>
                </a:ext>
              </a:extLst>
            </p:cNvPr>
            <p:cNvSpPr/>
            <p:nvPr/>
          </p:nvSpPr>
          <p:spPr>
            <a:xfrm>
              <a:off x="3467225" y="265350"/>
              <a:ext cx="555350" cy="544375"/>
            </a:xfrm>
            <a:custGeom>
              <a:avLst/>
              <a:gdLst/>
              <a:ahLst/>
              <a:cxnLst/>
              <a:rect l="l" t="t" r="r" b="b"/>
              <a:pathLst>
                <a:path w="22214" h="21775" extrusionOk="0">
                  <a:moveTo>
                    <a:pt x="12326" y="0"/>
                  </a:moveTo>
                  <a:cubicBezTo>
                    <a:pt x="11511" y="0"/>
                    <a:pt x="10676" y="84"/>
                    <a:pt x="9830" y="260"/>
                  </a:cubicBezTo>
                  <a:cubicBezTo>
                    <a:pt x="4782" y="1310"/>
                    <a:pt x="891" y="5685"/>
                    <a:pt x="423" y="10819"/>
                  </a:cubicBezTo>
                  <a:cubicBezTo>
                    <a:pt x="1" y="15437"/>
                    <a:pt x="2194" y="19440"/>
                    <a:pt x="5592" y="21775"/>
                  </a:cubicBezTo>
                  <a:cubicBezTo>
                    <a:pt x="5461" y="21370"/>
                    <a:pt x="2337" y="16698"/>
                    <a:pt x="5555" y="15666"/>
                  </a:cubicBezTo>
                  <a:lnTo>
                    <a:pt x="5555" y="15666"/>
                  </a:lnTo>
                  <a:cubicBezTo>
                    <a:pt x="6067" y="16259"/>
                    <a:pt x="6201" y="17169"/>
                    <a:pt x="6224" y="18115"/>
                  </a:cubicBezTo>
                  <a:cubicBezTo>
                    <a:pt x="6224" y="18115"/>
                    <a:pt x="7819" y="17965"/>
                    <a:pt x="7461" y="16095"/>
                  </a:cubicBezTo>
                  <a:cubicBezTo>
                    <a:pt x="7360" y="15574"/>
                    <a:pt x="7267" y="15095"/>
                    <a:pt x="7182" y="14666"/>
                  </a:cubicBezTo>
                  <a:cubicBezTo>
                    <a:pt x="6897" y="13214"/>
                    <a:pt x="7271" y="11749"/>
                    <a:pt x="8097" y="10521"/>
                  </a:cubicBezTo>
                  <a:cubicBezTo>
                    <a:pt x="8765" y="9532"/>
                    <a:pt x="9334" y="8158"/>
                    <a:pt x="8943" y="6618"/>
                  </a:cubicBezTo>
                  <a:lnTo>
                    <a:pt x="8943" y="6618"/>
                  </a:lnTo>
                  <a:cubicBezTo>
                    <a:pt x="8943" y="6618"/>
                    <a:pt x="11289" y="7668"/>
                    <a:pt x="14682" y="7668"/>
                  </a:cubicBezTo>
                  <a:cubicBezTo>
                    <a:pt x="15708" y="7668"/>
                    <a:pt x="16831" y="7572"/>
                    <a:pt x="18013" y="7321"/>
                  </a:cubicBezTo>
                  <a:cubicBezTo>
                    <a:pt x="20160" y="6867"/>
                    <a:pt x="21617" y="6059"/>
                    <a:pt x="22214" y="5393"/>
                  </a:cubicBezTo>
                  <a:cubicBezTo>
                    <a:pt x="20075" y="2143"/>
                    <a:pt x="16446" y="0"/>
                    <a:pt x="12326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8" name="Google Shape;1827;p48">
              <a:extLst>
                <a:ext uri="{FF2B5EF4-FFF2-40B4-BE49-F238E27FC236}">
                  <a16:creationId xmlns:a16="http://schemas.microsoft.com/office/drawing/2014/main" id="{4AD628B3-2C35-76DC-5783-B14AD72D3EF2}"/>
                </a:ext>
              </a:extLst>
            </p:cNvPr>
            <p:cNvSpPr/>
            <p:nvPr/>
          </p:nvSpPr>
          <p:spPr>
            <a:xfrm>
              <a:off x="3506800" y="238125"/>
              <a:ext cx="647100" cy="258150"/>
            </a:xfrm>
            <a:custGeom>
              <a:avLst/>
              <a:gdLst/>
              <a:ahLst/>
              <a:cxnLst/>
              <a:rect l="l" t="t" r="r" b="b"/>
              <a:pathLst>
                <a:path w="25884" h="10326" extrusionOk="0">
                  <a:moveTo>
                    <a:pt x="8989" y="0"/>
                  </a:moveTo>
                  <a:cubicBezTo>
                    <a:pt x="6767" y="0"/>
                    <a:pt x="4745" y="550"/>
                    <a:pt x="3046" y="1838"/>
                  </a:cubicBezTo>
                  <a:cubicBezTo>
                    <a:pt x="0" y="4147"/>
                    <a:pt x="742" y="6510"/>
                    <a:pt x="742" y="6510"/>
                  </a:cubicBezTo>
                  <a:cubicBezTo>
                    <a:pt x="1163" y="6415"/>
                    <a:pt x="1601" y="6375"/>
                    <a:pt x="2043" y="6375"/>
                  </a:cubicBezTo>
                  <a:cubicBezTo>
                    <a:pt x="4498" y="6375"/>
                    <a:pt x="7066" y="7614"/>
                    <a:pt x="7360" y="7707"/>
                  </a:cubicBezTo>
                  <a:cubicBezTo>
                    <a:pt x="9440" y="9433"/>
                    <a:pt x="12682" y="10326"/>
                    <a:pt x="15824" y="10326"/>
                  </a:cubicBezTo>
                  <a:cubicBezTo>
                    <a:pt x="19995" y="10326"/>
                    <a:pt x="23989" y="8752"/>
                    <a:pt x="24851" y="5463"/>
                  </a:cubicBezTo>
                  <a:cubicBezTo>
                    <a:pt x="25884" y="1528"/>
                    <a:pt x="20561" y="3202"/>
                    <a:pt x="17129" y="1838"/>
                  </a:cubicBezTo>
                  <a:cubicBezTo>
                    <a:pt x="14278" y="704"/>
                    <a:pt x="11505" y="0"/>
                    <a:pt x="8989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9" name="Google Shape;1828;p48">
              <a:extLst>
                <a:ext uri="{FF2B5EF4-FFF2-40B4-BE49-F238E27FC236}">
                  <a16:creationId xmlns:a16="http://schemas.microsoft.com/office/drawing/2014/main" id="{782DEB82-E224-FF3A-3FD9-79EE204EDF92}"/>
                </a:ext>
              </a:extLst>
            </p:cNvPr>
            <p:cNvSpPr/>
            <p:nvPr/>
          </p:nvSpPr>
          <p:spPr>
            <a:xfrm>
              <a:off x="3014025" y="1186050"/>
              <a:ext cx="508875" cy="1805075"/>
            </a:xfrm>
            <a:custGeom>
              <a:avLst/>
              <a:gdLst/>
              <a:ahLst/>
              <a:cxnLst/>
              <a:rect l="l" t="t" r="r" b="b"/>
              <a:pathLst>
                <a:path w="20355" h="72203" extrusionOk="0">
                  <a:moveTo>
                    <a:pt x="15350" y="1"/>
                  </a:moveTo>
                  <a:cubicBezTo>
                    <a:pt x="13772" y="1"/>
                    <a:pt x="11936" y="1270"/>
                    <a:pt x="10241" y="4459"/>
                  </a:cubicBezTo>
                  <a:cubicBezTo>
                    <a:pt x="7493" y="9631"/>
                    <a:pt x="3598" y="19256"/>
                    <a:pt x="1776" y="27032"/>
                  </a:cubicBezTo>
                  <a:cubicBezTo>
                    <a:pt x="892" y="30800"/>
                    <a:pt x="0" y="36941"/>
                    <a:pt x="798" y="44830"/>
                  </a:cubicBezTo>
                  <a:cubicBezTo>
                    <a:pt x="1356" y="50341"/>
                    <a:pt x="2725" y="54512"/>
                    <a:pt x="4501" y="59757"/>
                  </a:cubicBezTo>
                  <a:cubicBezTo>
                    <a:pt x="5388" y="62377"/>
                    <a:pt x="5097" y="65326"/>
                    <a:pt x="6635" y="67696"/>
                  </a:cubicBezTo>
                  <a:cubicBezTo>
                    <a:pt x="7074" y="68372"/>
                    <a:pt x="7525" y="69060"/>
                    <a:pt x="8151" y="69568"/>
                  </a:cubicBezTo>
                  <a:cubicBezTo>
                    <a:pt x="8901" y="70177"/>
                    <a:pt x="9845" y="70483"/>
                    <a:pt x="10765" y="70777"/>
                  </a:cubicBezTo>
                  <a:cubicBezTo>
                    <a:pt x="12645" y="71376"/>
                    <a:pt x="14556" y="71984"/>
                    <a:pt x="16531" y="72160"/>
                  </a:cubicBezTo>
                  <a:cubicBezTo>
                    <a:pt x="16754" y="72180"/>
                    <a:pt x="17095" y="72202"/>
                    <a:pt x="17467" y="72202"/>
                  </a:cubicBezTo>
                  <a:cubicBezTo>
                    <a:pt x="18690" y="72202"/>
                    <a:pt x="20244" y="71960"/>
                    <a:pt x="19024" y="70602"/>
                  </a:cubicBezTo>
                  <a:cubicBezTo>
                    <a:pt x="18178" y="69662"/>
                    <a:pt x="16707" y="68839"/>
                    <a:pt x="15375" y="66795"/>
                  </a:cubicBezTo>
                  <a:cubicBezTo>
                    <a:pt x="14425" y="65340"/>
                    <a:pt x="13946" y="64177"/>
                    <a:pt x="14257" y="64177"/>
                  </a:cubicBezTo>
                  <a:cubicBezTo>
                    <a:pt x="14264" y="64177"/>
                    <a:pt x="14270" y="64178"/>
                    <a:pt x="14277" y="64179"/>
                  </a:cubicBezTo>
                  <a:cubicBezTo>
                    <a:pt x="14628" y="64228"/>
                    <a:pt x="15138" y="65140"/>
                    <a:pt x="16483" y="65902"/>
                  </a:cubicBezTo>
                  <a:cubicBezTo>
                    <a:pt x="17097" y="66250"/>
                    <a:pt x="17804" y="66420"/>
                    <a:pt x="18414" y="66420"/>
                  </a:cubicBezTo>
                  <a:cubicBezTo>
                    <a:pt x="19080" y="66420"/>
                    <a:pt x="19629" y="66218"/>
                    <a:pt x="19813" y="65825"/>
                  </a:cubicBezTo>
                  <a:cubicBezTo>
                    <a:pt x="20164" y="65071"/>
                    <a:pt x="20084" y="65208"/>
                    <a:pt x="18878" y="64255"/>
                  </a:cubicBezTo>
                  <a:cubicBezTo>
                    <a:pt x="17674" y="63301"/>
                    <a:pt x="16902" y="62083"/>
                    <a:pt x="15098" y="60876"/>
                  </a:cubicBezTo>
                  <a:cubicBezTo>
                    <a:pt x="13509" y="59811"/>
                    <a:pt x="12873" y="59345"/>
                    <a:pt x="11885" y="57864"/>
                  </a:cubicBezTo>
                  <a:cubicBezTo>
                    <a:pt x="10814" y="56258"/>
                    <a:pt x="9667" y="50800"/>
                    <a:pt x="9122" y="45598"/>
                  </a:cubicBezTo>
                  <a:cubicBezTo>
                    <a:pt x="8477" y="39462"/>
                    <a:pt x="9806" y="31589"/>
                    <a:pt x="10848" y="28296"/>
                  </a:cubicBezTo>
                  <a:cubicBezTo>
                    <a:pt x="12964" y="21610"/>
                    <a:pt x="17444" y="12578"/>
                    <a:pt x="18900" y="8784"/>
                  </a:cubicBezTo>
                  <a:cubicBezTo>
                    <a:pt x="20354" y="4989"/>
                    <a:pt x="19416" y="3153"/>
                    <a:pt x="17897" y="1318"/>
                  </a:cubicBezTo>
                  <a:cubicBezTo>
                    <a:pt x="17212" y="492"/>
                    <a:pt x="16331" y="1"/>
                    <a:pt x="15350" y="1"/>
                  </a:cubicBezTo>
                  <a:close/>
                </a:path>
              </a:pathLst>
            </a:custGeom>
            <a:solidFill>
              <a:srgbClr val="F4909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0" name="Google Shape;1829;p48">
              <a:extLst>
                <a:ext uri="{FF2B5EF4-FFF2-40B4-BE49-F238E27FC236}">
                  <a16:creationId xmlns:a16="http://schemas.microsoft.com/office/drawing/2014/main" id="{E4DA2F89-E552-3A1A-0B94-54310A145ED7}"/>
                </a:ext>
              </a:extLst>
            </p:cNvPr>
            <p:cNvSpPr/>
            <p:nvPr/>
          </p:nvSpPr>
          <p:spPr>
            <a:xfrm>
              <a:off x="2704400" y="2869775"/>
              <a:ext cx="866050" cy="1111925"/>
            </a:xfrm>
            <a:custGeom>
              <a:avLst/>
              <a:gdLst/>
              <a:ahLst/>
              <a:cxnLst/>
              <a:rect l="l" t="t" r="r" b="b"/>
              <a:pathLst>
                <a:path w="34642" h="44477" extrusionOk="0">
                  <a:moveTo>
                    <a:pt x="14527" y="0"/>
                  </a:moveTo>
                  <a:cubicBezTo>
                    <a:pt x="3146" y="0"/>
                    <a:pt x="0" y="29570"/>
                    <a:pt x="2722" y="34538"/>
                  </a:cubicBezTo>
                  <a:cubicBezTo>
                    <a:pt x="5590" y="39777"/>
                    <a:pt x="16371" y="44343"/>
                    <a:pt x="20045" y="44468"/>
                  </a:cubicBezTo>
                  <a:cubicBezTo>
                    <a:pt x="20213" y="44474"/>
                    <a:pt x="20382" y="44476"/>
                    <a:pt x="20552" y="44476"/>
                  </a:cubicBezTo>
                  <a:cubicBezTo>
                    <a:pt x="24094" y="44476"/>
                    <a:pt x="27993" y="43190"/>
                    <a:pt x="31240" y="38904"/>
                  </a:cubicBezTo>
                  <a:cubicBezTo>
                    <a:pt x="34642" y="34413"/>
                    <a:pt x="31878" y="11492"/>
                    <a:pt x="30405" y="7874"/>
                  </a:cubicBezTo>
                  <a:cubicBezTo>
                    <a:pt x="28931" y="4256"/>
                    <a:pt x="22094" y="1826"/>
                    <a:pt x="16464" y="273"/>
                  </a:cubicBezTo>
                  <a:cubicBezTo>
                    <a:pt x="15793" y="88"/>
                    <a:pt x="15148" y="0"/>
                    <a:pt x="14527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1" name="Google Shape;1830;p48">
              <a:extLst>
                <a:ext uri="{FF2B5EF4-FFF2-40B4-BE49-F238E27FC236}">
                  <a16:creationId xmlns:a16="http://schemas.microsoft.com/office/drawing/2014/main" id="{B804625F-79AA-AF5C-4ED6-66AF12F03333}"/>
                </a:ext>
              </a:extLst>
            </p:cNvPr>
            <p:cNvSpPr/>
            <p:nvPr/>
          </p:nvSpPr>
          <p:spPr>
            <a:xfrm>
              <a:off x="2781925" y="3431150"/>
              <a:ext cx="383500" cy="424400"/>
            </a:xfrm>
            <a:custGeom>
              <a:avLst/>
              <a:gdLst/>
              <a:ahLst/>
              <a:cxnLst/>
              <a:rect l="l" t="t" r="r" b="b"/>
              <a:pathLst>
                <a:path w="15340" h="16976" extrusionOk="0">
                  <a:moveTo>
                    <a:pt x="1975" y="1"/>
                  </a:moveTo>
                  <a:cubicBezTo>
                    <a:pt x="1689" y="1"/>
                    <a:pt x="1510" y="70"/>
                    <a:pt x="1467" y="222"/>
                  </a:cubicBezTo>
                  <a:cubicBezTo>
                    <a:pt x="1067" y="1636"/>
                    <a:pt x="1" y="8273"/>
                    <a:pt x="1418" y="10412"/>
                  </a:cubicBezTo>
                  <a:cubicBezTo>
                    <a:pt x="3266" y="13204"/>
                    <a:pt x="11161" y="16976"/>
                    <a:pt x="13677" y="16976"/>
                  </a:cubicBezTo>
                  <a:cubicBezTo>
                    <a:pt x="14140" y="16976"/>
                    <a:pt x="14421" y="16848"/>
                    <a:pt x="14448" y="16562"/>
                  </a:cubicBezTo>
                  <a:cubicBezTo>
                    <a:pt x="14619" y="14724"/>
                    <a:pt x="15339" y="6952"/>
                    <a:pt x="15339" y="6952"/>
                  </a:cubicBezTo>
                  <a:cubicBezTo>
                    <a:pt x="14207" y="4807"/>
                    <a:pt x="4358" y="1"/>
                    <a:pt x="1975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2" name="Google Shape;1831;p48">
              <a:extLst>
                <a:ext uri="{FF2B5EF4-FFF2-40B4-BE49-F238E27FC236}">
                  <a16:creationId xmlns:a16="http://schemas.microsoft.com/office/drawing/2014/main" id="{8433419F-6C3E-AC95-3915-E67E1DB769F4}"/>
                </a:ext>
              </a:extLst>
            </p:cNvPr>
            <p:cNvSpPr/>
            <p:nvPr/>
          </p:nvSpPr>
          <p:spPr>
            <a:xfrm>
              <a:off x="3213700" y="3043250"/>
              <a:ext cx="356800" cy="926100"/>
            </a:xfrm>
            <a:custGeom>
              <a:avLst/>
              <a:gdLst/>
              <a:ahLst/>
              <a:cxnLst/>
              <a:rect l="l" t="t" r="r" b="b"/>
              <a:pathLst>
                <a:path w="14272" h="37044" extrusionOk="0">
                  <a:moveTo>
                    <a:pt x="8603" y="1"/>
                  </a:moveTo>
                  <a:cubicBezTo>
                    <a:pt x="6707" y="1"/>
                    <a:pt x="4482" y="1998"/>
                    <a:pt x="3204" y="8378"/>
                  </a:cubicBezTo>
                  <a:cubicBezTo>
                    <a:pt x="1680" y="15980"/>
                    <a:pt x="241" y="28577"/>
                    <a:pt x="113" y="31965"/>
                  </a:cubicBezTo>
                  <a:cubicBezTo>
                    <a:pt x="1" y="34943"/>
                    <a:pt x="1107" y="37043"/>
                    <a:pt x="3355" y="37043"/>
                  </a:cubicBezTo>
                  <a:cubicBezTo>
                    <a:pt x="3551" y="37043"/>
                    <a:pt x="3757" y="37027"/>
                    <a:pt x="3971" y="36994"/>
                  </a:cubicBezTo>
                  <a:cubicBezTo>
                    <a:pt x="6360" y="36274"/>
                    <a:pt x="8752" y="34758"/>
                    <a:pt x="10868" y="31965"/>
                  </a:cubicBezTo>
                  <a:cubicBezTo>
                    <a:pt x="14271" y="27474"/>
                    <a:pt x="11506" y="4553"/>
                    <a:pt x="10033" y="935"/>
                  </a:cubicBezTo>
                  <a:cubicBezTo>
                    <a:pt x="9927" y="680"/>
                    <a:pt x="9797" y="436"/>
                    <a:pt x="9647" y="204"/>
                  </a:cubicBezTo>
                  <a:cubicBezTo>
                    <a:pt x="9317" y="74"/>
                    <a:pt x="8966" y="1"/>
                    <a:pt x="8603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3" name="Google Shape;1832;p48">
              <a:extLst>
                <a:ext uri="{FF2B5EF4-FFF2-40B4-BE49-F238E27FC236}">
                  <a16:creationId xmlns:a16="http://schemas.microsoft.com/office/drawing/2014/main" id="{1454B002-29EB-0FFA-8A4F-E18B6BFDB59D}"/>
                </a:ext>
              </a:extLst>
            </p:cNvPr>
            <p:cNvSpPr/>
            <p:nvPr/>
          </p:nvSpPr>
          <p:spPr>
            <a:xfrm>
              <a:off x="2830150" y="3197050"/>
              <a:ext cx="463625" cy="183650"/>
            </a:xfrm>
            <a:custGeom>
              <a:avLst/>
              <a:gdLst/>
              <a:ahLst/>
              <a:cxnLst/>
              <a:rect l="l" t="t" r="r" b="b"/>
              <a:pathLst>
                <a:path w="18545" h="7346" extrusionOk="0">
                  <a:moveTo>
                    <a:pt x="0" y="0"/>
                  </a:moveTo>
                  <a:cubicBezTo>
                    <a:pt x="1" y="1"/>
                    <a:pt x="866" y="3279"/>
                    <a:pt x="7388" y="5836"/>
                  </a:cubicBezTo>
                  <a:cubicBezTo>
                    <a:pt x="9840" y="6799"/>
                    <a:pt x="11966" y="7345"/>
                    <a:pt x="13686" y="7345"/>
                  </a:cubicBezTo>
                  <a:cubicBezTo>
                    <a:pt x="16541" y="7345"/>
                    <a:pt x="18280" y="5839"/>
                    <a:pt x="18545" y="2226"/>
                  </a:cubicBezTo>
                  <a:lnTo>
                    <a:pt x="18545" y="2226"/>
                  </a:lnTo>
                  <a:cubicBezTo>
                    <a:pt x="18397" y="3589"/>
                    <a:pt x="17458" y="5633"/>
                    <a:pt x="14090" y="5633"/>
                  </a:cubicBezTo>
                  <a:cubicBezTo>
                    <a:pt x="13397" y="5633"/>
                    <a:pt x="12601" y="5546"/>
                    <a:pt x="11689" y="5349"/>
                  </a:cubicBezTo>
                  <a:cubicBezTo>
                    <a:pt x="6340" y="4198"/>
                    <a:pt x="1436" y="1925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4" name="Google Shape;1833;p48">
              <a:extLst>
                <a:ext uri="{FF2B5EF4-FFF2-40B4-BE49-F238E27FC236}">
                  <a16:creationId xmlns:a16="http://schemas.microsoft.com/office/drawing/2014/main" id="{911CB13D-468B-8470-17FB-54956DA90278}"/>
                </a:ext>
              </a:extLst>
            </p:cNvPr>
            <p:cNvSpPr/>
            <p:nvPr/>
          </p:nvSpPr>
          <p:spPr>
            <a:xfrm>
              <a:off x="3326175" y="2818125"/>
              <a:ext cx="122500" cy="190975"/>
            </a:xfrm>
            <a:custGeom>
              <a:avLst/>
              <a:gdLst/>
              <a:ahLst/>
              <a:cxnLst/>
              <a:rect l="l" t="t" r="r" b="b"/>
              <a:pathLst>
                <a:path w="4900" h="7639" extrusionOk="0">
                  <a:moveTo>
                    <a:pt x="2014" y="1"/>
                  </a:moveTo>
                  <a:cubicBezTo>
                    <a:pt x="2014" y="1"/>
                    <a:pt x="995" y="4183"/>
                    <a:pt x="0" y="5308"/>
                  </a:cubicBezTo>
                  <a:cubicBezTo>
                    <a:pt x="2" y="5308"/>
                    <a:pt x="2474" y="7045"/>
                    <a:pt x="3753" y="7639"/>
                  </a:cubicBezTo>
                  <a:cubicBezTo>
                    <a:pt x="3753" y="7639"/>
                    <a:pt x="4899" y="5065"/>
                    <a:pt x="4731" y="3676"/>
                  </a:cubicBezTo>
                  <a:cubicBezTo>
                    <a:pt x="4562" y="2285"/>
                    <a:pt x="2014" y="1"/>
                    <a:pt x="2014" y="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5" name="Google Shape;1834;p48">
              <a:extLst>
                <a:ext uri="{FF2B5EF4-FFF2-40B4-BE49-F238E27FC236}">
                  <a16:creationId xmlns:a16="http://schemas.microsoft.com/office/drawing/2014/main" id="{13D3902C-CA31-99DA-0584-DD5E47EBE8E8}"/>
                </a:ext>
              </a:extLst>
            </p:cNvPr>
            <p:cNvSpPr/>
            <p:nvPr/>
          </p:nvSpPr>
          <p:spPr>
            <a:xfrm>
              <a:off x="3090375" y="1138675"/>
              <a:ext cx="456625" cy="621200"/>
            </a:xfrm>
            <a:custGeom>
              <a:avLst/>
              <a:gdLst/>
              <a:ahLst/>
              <a:cxnLst/>
              <a:rect l="l" t="t" r="r" b="b"/>
              <a:pathLst>
                <a:path w="18265" h="24848" extrusionOk="0">
                  <a:moveTo>
                    <a:pt x="14249" y="0"/>
                  </a:moveTo>
                  <a:cubicBezTo>
                    <a:pt x="10069" y="776"/>
                    <a:pt x="7629" y="2672"/>
                    <a:pt x="5018" y="7820"/>
                  </a:cubicBezTo>
                  <a:cubicBezTo>
                    <a:pt x="2459" y="12868"/>
                    <a:pt x="0" y="19353"/>
                    <a:pt x="0" y="19353"/>
                  </a:cubicBezTo>
                  <a:cubicBezTo>
                    <a:pt x="0" y="19353"/>
                    <a:pt x="3689" y="24847"/>
                    <a:pt x="10646" y="24847"/>
                  </a:cubicBezTo>
                  <a:cubicBezTo>
                    <a:pt x="10769" y="24847"/>
                    <a:pt x="10893" y="24846"/>
                    <a:pt x="11018" y="24842"/>
                  </a:cubicBezTo>
                  <a:cubicBezTo>
                    <a:pt x="11018" y="24842"/>
                    <a:pt x="15813" y="13129"/>
                    <a:pt x="16940" y="10016"/>
                  </a:cubicBezTo>
                  <a:cubicBezTo>
                    <a:pt x="18068" y="6905"/>
                    <a:pt x="18265" y="1114"/>
                    <a:pt x="14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6" name="Google Shape;1835;p48">
              <a:extLst>
                <a:ext uri="{FF2B5EF4-FFF2-40B4-BE49-F238E27FC236}">
                  <a16:creationId xmlns:a16="http://schemas.microsoft.com/office/drawing/2014/main" id="{9B1AA92E-80F8-0F7C-8951-E842DA27D1FA}"/>
                </a:ext>
              </a:extLst>
            </p:cNvPr>
            <p:cNvSpPr/>
            <p:nvPr/>
          </p:nvSpPr>
          <p:spPr>
            <a:xfrm>
              <a:off x="3453625" y="632200"/>
              <a:ext cx="153450" cy="193975"/>
            </a:xfrm>
            <a:custGeom>
              <a:avLst/>
              <a:gdLst/>
              <a:ahLst/>
              <a:cxnLst/>
              <a:rect l="l" t="t" r="r" b="b"/>
              <a:pathLst>
                <a:path w="6138" h="7759" extrusionOk="0">
                  <a:moveTo>
                    <a:pt x="3792" y="1"/>
                  </a:moveTo>
                  <a:cubicBezTo>
                    <a:pt x="3011" y="1"/>
                    <a:pt x="2228" y="301"/>
                    <a:pt x="1730" y="1081"/>
                  </a:cubicBezTo>
                  <a:cubicBezTo>
                    <a:pt x="1" y="3787"/>
                    <a:pt x="2458" y="7758"/>
                    <a:pt x="4611" y="7758"/>
                  </a:cubicBezTo>
                  <a:cubicBezTo>
                    <a:pt x="4640" y="7758"/>
                    <a:pt x="4669" y="7758"/>
                    <a:pt x="4697" y="7756"/>
                  </a:cubicBezTo>
                  <a:cubicBezTo>
                    <a:pt x="5861" y="7697"/>
                    <a:pt x="6138" y="7061"/>
                    <a:pt x="6138" y="7061"/>
                  </a:cubicBezTo>
                  <a:lnTo>
                    <a:pt x="6101" y="992"/>
                  </a:lnTo>
                  <a:cubicBezTo>
                    <a:pt x="5663" y="434"/>
                    <a:pt x="4729" y="1"/>
                    <a:pt x="3792" y="1"/>
                  </a:cubicBezTo>
                  <a:close/>
                </a:path>
              </a:pathLst>
            </a:custGeom>
            <a:solidFill>
              <a:srgbClr val="F49090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7" name="Google Shape;1836;p48">
              <a:extLst>
                <a:ext uri="{FF2B5EF4-FFF2-40B4-BE49-F238E27FC236}">
                  <a16:creationId xmlns:a16="http://schemas.microsoft.com/office/drawing/2014/main" id="{856A4E4B-A505-AFC8-2F57-4F47B5EADD6B}"/>
                </a:ext>
              </a:extLst>
            </p:cNvPr>
            <p:cNvSpPr/>
            <p:nvPr/>
          </p:nvSpPr>
          <p:spPr>
            <a:xfrm>
              <a:off x="3978275" y="612900"/>
              <a:ext cx="45425" cy="47225"/>
            </a:xfrm>
            <a:custGeom>
              <a:avLst/>
              <a:gdLst/>
              <a:ahLst/>
              <a:cxnLst/>
              <a:rect l="l" t="t" r="r" b="b"/>
              <a:pathLst>
                <a:path w="1817" h="1889" extrusionOk="0">
                  <a:moveTo>
                    <a:pt x="909" y="0"/>
                  </a:moveTo>
                  <a:cubicBezTo>
                    <a:pt x="407" y="0"/>
                    <a:pt x="1" y="424"/>
                    <a:pt x="1" y="944"/>
                  </a:cubicBezTo>
                  <a:cubicBezTo>
                    <a:pt x="1" y="1467"/>
                    <a:pt x="407" y="1889"/>
                    <a:pt x="909" y="1889"/>
                  </a:cubicBezTo>
                  <a:cubicBezTo>
                    <a:pt x="1412" y="1889"/>
                    <a:pt x="1816" y="1467"/>
                    <a:pt x="1816" y="944"/>
                  </a:cubicBezTo>
                  <a:cubicBezTo>
                    <a:pt x="1816" y="424"/>
                    <a:pt x="1410" y="0"/>
                    <a:pt x="909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8" name="Google Shape;1837;p48">
              <a:extLst>
                <a:ext uri="{FF2B5EF4-FFF2-40B4-BE49-F238E27FC236}">
                  <a16:creationId xmlns:a16="http://schemas.microsoft.com/office/drawing/2014/main" id="{1763F731-A024-A6C8-AE78-BC6CA5E9C42F}"/>
                </a:ext>
              </a:extLst>
            </p:cNvPr>
            <p:cNvSpPr/>
            <p:nvPr/>
          </p:nvSpPr>
          <p:spPr>
            <a:xfrm>
              <a:off x="3788000" y="625175"/>
              <a:ext cx="45425" cy="47250"/>
            </a:xfrm>
            <a:custGeom>
              <a:avLst/>
              <a:gdLst/>
              <a:ahLst/>
              <a:cxnLst/>
              <a:rect l="l" t="t" r="r" b="b"/>
              <a:pathLst>
                <a:path w="1817" h="1890" extrusionOk="0">
                  <a:moveTo>
                    <a:pt x="909" y="1"/>
                  </a:moveTo>
                  <a:cubicBezTo>
                    <a:pt x="407" y="1"/>
                    <a:pt x="0" y="424"/>
                    <a:pt x="0" y="945"/>
                  </a:cubicBezTo>
                  <a:cubicBezTo>
                    <a:pt x="0" y="1467"/>
                    <a:pt x="407" y="1889"/>
                    <a:pt x="909" y="1889"/>
                  </a:cubicBezTo>
                  <a:cubicBezTo>
                    <a:pt x="1411" y="1889"/>
                    <a:pt x="1816" y="1467"/>
                    <a:pt x="1816" y="945"/>
                  </a:cubicBezTo>
                  <a:cubicBezTo>
                    <a:pt x="1816" y="424"/>
                    <a:pt x="1411" y="1"/>
                    <a:pt x="90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9" name="Google Shape;1838;p48">
              <a:extLst>
                <a:ext uri="{FF2B5EF4-FFF2-40B4-BE49-F238E27FC236}">
                  <a16:creationId xmlns:a16="http://schemas.microsoft.com/office/drawing/2014/main" id="{B2CCB13D-7E9C-9CDA-B5E2-9406DDD17F60}"/>
                </a:ext>
              </a:extLst>
            </p:cNvPr>
            <p:cNvSpPr/>
            <p:nvPr/>
          </p:nvSpPr>
          <p:spPr>
            <a:xfrm>
              <a:off x="3896725" y="634175"/>
              <a:ext cx="90900" cy="154500"/>
            </a:xfrm>
            <a:custGeom>
              <a:avLst/>
              <a:gdLst/>
              <a:ahLst/>
              <a:cxnLst/>
              <a:rect l="l" t="t" r="r" b="b"/>
              <a:pathLst>
                <a:path w="3636" h="6180" extrusionOk="0">
                  <a:moveTo>
                    <a:pt x="640" y="0"/>
                  </a:moveTo>
                  <a:cubicBezTo>
                    <a:pt x="350" y="0"/>
                    <a:pt x="114" y="780"/>
                    <a:pt x="139" y="2005"/>
                  </a:cubicBezTo>
                  <a:cubicBezTo>
                    <a:pt x="162" y="3076"/>
                    <a:pt x="0" y="6000"/>
                    <a:pt x="699" y="6158"/>
                  </a:cubicBezTo>
                  <a:cubicBezTo>
                    <a:pt x="759" y="6172"/>
                    <a:pt x="851" y="6179"/>
                    <a:pt x="966" y="6179"/>
                  </a:cubicBezTo>
                  <a:cubicBezTo>
                    <a:pt x="1522" y="6179"/>
                    <a:pt x="2604" y="6000"/>
                    <a:pt x="3130" y="5464"/>
                  </a:cubicBezTo>
                  <a:cubicBezTo>
                    <a:pt x="3635" y="4948"/>
                    <a:pt x="2964" y="3895"/>
                    <a:pt x="2269" y="2429"/>
                  </a:cubicBezTo>
                  <a:cubicBezTo>
                    <a:pt x="1496" y="798"/>
                    <a:pt x="1005" y="152"/>
                    <a:pt x="716" y="18"/>
                  </a:cubicBezTo>
                  <a:cubicBezTo>
                    <a:pt x="690" y="6"/>
                    <a:pt x="665" y="0"/>
                    <a:pt x="640" y="0"/>
                  </a:cubicBezTo>
                  <a:close/>
                </a:path>
              </a:pathLst>
            </a:custGeom>
            <a:solidFill>
              <a:srgbClr val="E07C7C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0" name="Google Shape;1839;p48">
              <a:extLst>
                <a:ext uri="{FF2B5EF4-FFF2-40B4-BE49-F238E27FC236}">
                  <a16:creationId xmlns:a16="http://schemas.microsoft.com/office/drawing/2014/main" id="{BB68D23E-EEE1-E8A7-EAAF-6E90B762A4E5}"/>
                </a:ext>
              </a:extLst>
            </p:cNvPr>
            <p:cNvSpPr/>
            <p:nvPr/>
          </p:nvSpPr>
          <p:spPr>
            <a:xfrm>
              <a:off x="3806075" y="811350"/>
              <a:ext cx="137525" cy="62775"/>
            </a:xfrm>
            <a:custGeom>
              <a:avLst/>
              <a:gdLst/>
              <a:ahLst/>
              <a:cxnLst/>
              <a:rect l="l" t="t" r="r" b="b"/>
              <a:pathLst>
                <a:path w="5501" h="2511" extrusionOk="0">
                  <a:moveTo>
                    <a:pt x="52" y="0"/>
                  </a:moveTo>
                  <a:cubicBezTo>
                    <a:pt x="21" y="0"/>
                    <a:pt x="0" y="14"/>
                    <a:pt x="11" y="54"/>
                  </a:cubicBezTo>
                  <a:cubicBezTo>
                    <a:pt x="496" y="1753"/>
                    <a:pt x="2045" y="2511"/>
                    <a:pt x="3461" y="2511"/>
                  </a:cubicBezTo>
                  <a:cubicBezTo>
                    <a:pt x="3930" y="2511"/>
                    <a:pt x="4386" y="2427"/>
                    <a:pt x="4782" y="2267"/>
                  </a:cubicBezTo>
                  <a:cubicBezTo>
                    <a:pt x="5408" y="2014"/>
                    <a:pt x="5501" y="1446"/>
                    <a:pt x="4956" y="1446"/>
                  </a:cubicBezTo>
                  <a:cubicBezTo>
                    <a:pt x="4895" y="1446"/>
                    <a:pt x="4827" y="1453"/>
                    <a:pt x="4751" y="1468"/>
                  </a:cubicBezTo>
                  <a:cubicBezTo>
                    <a:pt x="4317" y="1554"/>
                    <a:pt x="3914" y="1595"/>
                    <a:pt x="3539" y="1595"/>
                  </a:cubicBezTo>
                  <a:cubicBezTo>
                    <a:pt x="2113" y="1595"/>
                    <a:pt x="1083" y="1003"/>
                    <a:pt x="174" y="46"/>
                  </a:cubicBezTo>
                  <a:cubicBezTo>
                    <a:pt x="154" y="26"/>
                    <a:pt x="94" y="0"/>
                    <a:pt x="52" y="0"/>
                  </a:cubicBezTo>
                  <a:close/>
                </a:path>
              </a:pathLst>
            </a:custGeom>
            <a:solidFill>
              <a:srgbClr val="CC6D6D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1" name="Google Shape;1840;p48">
              <a:extLst>
                <a:ext uri="{FF2B5EF4-FFF2-40B4-BE49-F238E27FC236}">
                  <a16:creationId xmlns:a16="http://schemas.microsoft.com/office/drawing/2014/main" id="{1AD95E52-826A-A8AC-EC15-B4494DCD4388}"/>
                </a:ext>
              </a:extLst>
            </p:cNvPr>
            <p:cNvSpPr/>
            <p:nvPr/>
          </p:nvSpPr>
          <p:spPr>
            <a:xfrm>
              <a:off x="3723900" y="554125"/>
              <a:ext cx="128300" cy="49225"/>
            </a:xfrm>
            <a:custGeom>
              <a:avLst/>
              <a:gdLst/>
              <a:ahLst/>
              <a:cxnLst/>
              <a:rect l="l" t="t" r="r" b="b"/>
              <a:pathLst>
                <a:path w="5132" h="1969" extrusionOk="0">
                  <a:moveTo>
                    <a:pt x="3813" y="1"/>
                  </a:moveTo>
                  <a:cubicBezTo>
                    <a:pt x="3471" y="1"/>
                    <a:pt x="3130" y="46"/>
                    <a:pt x="2887" y="82"/>
                  </a:cubicBezTo>
                  <a:cubicBezTo>
                    <a:pt x="1958" y="221"/>
                    <a:pt x="655" y="897"/>
                    <a:pt x="125" y="1688"/>
                  </a:cubicBezTo>
                  <a:cubicBezTo>
                    <a:pt x="1" y="1873"/>
                    <a:pt x="281" y="1969"/>
                    <a:pt x="455" y="1969"/>
                  </a:cubicBezTo>
                  <a:cubicBezTo>
                    <a:pt x="490" y="1969"/>
                    <a:pt x="520" y="1965"/>
                    <a:pt x="543" y="1957"/>
                  </a:cubicBezTo>
                  <a:cubicBezTo>
                    <a:pt x="1079" y="1770"/>
                    <a:pt x="1549" y="1379"/>
                    <a:pt x="2090" y="1228"/>
                  </a:cubicBezTo>
                  <a:cubicBezTo>
                    <a:pt x="2354" y="1154"/>
                    <a:pt x="2623" y="1128"/>
                    <a:pt x="2894" y="1128"/>
                  </a:cubicBezTo>
                  <a:cubicBezTo>
                    <a:pt x="3496" y="1128"/>
                    <a:pt x="4107" y="1256"/>
                    <a:pt x="4697" y="1272"/>
                  </a:cubicBezTo>
                  <a:cubicBezTo>
                    <a:pt x="4707" y="1273"/>
                    <a:pt x="4716" y="1273"/>
                    <a:pt x="4726" y="1273"/>
                  </a:cubicBezTo>
                  <a:cubicBezTo>
                    <a:pt x="4797" y="1273"/>
                    <a:pt x="4869" y="1266"/>
                    <a:pt x="4932" y="1234"/>
                  </a:cubicBezTo>
                  <a:cubicBezTo>
                    <a:pt x="5054" y="1173"/>
                    <a:pt x="5119" y="1030"/>
                    <a:pt x="5120" y="894"/>
                  </a:cubicBezTo>
                  <a:cubicBezTo>
                    <a:pt x="5132" y="169"/>
                    <a:pt x="4470" y="1"/>
                    <a:pt x="3813" y="1"/>
                  </a:cubicBezTo>
                  <a:close/>
                </a:path>
              </a:pathLst>
            </a:custGeom>
            <a:solidFill>
              <a:srgbClr val="43284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2" name="Google Shape;1841;p48">
              <a:extLst>
                <a:ext uri="{FF2B5EF4-FFF2-40B4-BE49-F238E27FC236}">
                  <a16:creationId xmlns:a16="http://schemas.microsoft.com/office/drawing/2014/main" id="{13928DD0-1BE6-AE43-D050-5A549CA7CF3D}"/>
                </a:ext>
              </a:extLst>
            </p:cNvPr>
            <p:cNvSpPr/>
            <p:nvPr/>
          </p:nvSpPr>
          <p:spPr>
            <a:xfrm>
              <a:off x="3947875" y="529525"/>
              <a:ext cx="112025" cy="57375"/>
            </a:xfrm>
            <a:custGeom>
              <a:avLst/>
              <a:gdLst/>
              <a:ahLst/>
              <a:cxnLst/>
              <a:rect l="l" t="t" r="r" b="b"/>
              <a:pathLst>
                <a:path w="4481" h="2295" extrusionOk="0">
                  <a:moveTo>
                    <a:pt x="1098" y="0"/>
                  </a:moveTo>
                  <a:cubicBezTo>
                    <a:pt x="916" y="0"/>
                    <a:pt x="739" y="28"/>
                    <a:pt x="577" y="97"/>
                  </a:cubicBezTo>
                  <a:cubicBezTo>
                    <a:pt x="320" y="207"/>
                    <a:pt x="0" y="556"/>
                    <a:pt x="175" y="848"/>
                  </a:cubicBezTo>
                  <a:cubicBezTo>
                    <a:pt x="388" y="1210"/>
                    <a:pt x="1111" y="1250"/>
                    <a:pt x="1465" y="1290"/>
                  </a:cubicBezTo>
                  <a:cubicBezTo>
                    <a:pt x="2493" y="1406"/>
                    <a:pt x="3304" y="1793"/>
                    <a:pt x="4209" y="2261"/>
                  </a:cubicBezTo>
                  <a:cubicBezTo>
                    <a:pt x="4254" y="2284"/>
                    <a:pt x="4291" y="2295"/>
                    <a:pt x="4320" y="2295"/>
                  </a:cubicBezTo>
                  <a:cubicBezTo>
                    <a:pt x="4481" y="2295"/>
                    <a:pt x="4419" y="1988"/>
                    <a:pt x="4377" y="1872"/>
                  </a:cubicBezTo>
                  <a:cubicBezTo>
                    <a:pt x="4102" y="1105"/>
                    <a:pt x="3206" y="575"/>
                    <a:pt x="2459" y="317"/>
                  </a:cubicBezTo>
                  <a:cubicBezTo>
                    <a:pt x="2063" y="180"/>
                    <a:pt x="1562" y="0"/>
                    <a:pt x="1098" y="0"/>
                  </a:cubicBezTo>
                  <a:close/>
                </a:path>
              </a:pathLst>
            </a:custGeom>
            <a:solidFill>
              <a:srgbClr val="432844"/>
            </a:solidFill>
            <a:ln>
              <a:noFill/>
            </a:ln>
          </p:spPr>
          <p:txBody>
            <a:bodyPr spcFirstLastPara="1" wrap="square" lIns="243800" tIns="243800" rIns="243800" bIns="243800" anchor="ctr" anchorCtr="0">
              <a:noAutofit/>
            </a:bodyPr>
            <a:lstStyle/>
            <a:p>
              <a:pPr defTabSz="2438430">
                <a:buClr>
                  <a:srgbClr val="000000"/>
                </a:buClr>
              </a:pP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03" name="Picture 2" descr="Asociaciones civiles y fundaciones: el rol del escribano">
            <a:extLst>
              <a:ext uri="{FF2B5EF4-FFF2-40B4-BE49-F238E27FC236}">
                <a16:creationId xmlns:a16="http://schemas.microsoft.com/office/drawing/2014/main" id="{9B51001F-40C4-E9CF-A4BC-739543A68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29" y="1259274"/>
            <a:ext cx="2279135" cy="220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4" name="Subtítulo 2">
            <a:extLst>
              <a:ext uri="{FF2B5EF4-FFF2-40B4-BE49-F238E27FC236}">
                <a16:creationId xmlns:a16="http://schemas.microsoft.com/office/drawing/2014/main" id="{461D2E44-53C1-8DE7-EE76-631E06BDF567}"/>
              </a:ext>
            </a:extLst>
          </p:cNvPr>
          <p:cNvSpPr txBox="1">
            <a:spLocks/>
          </p:cNvSpPr>
          <p:nvPr/>
        </p:nvSpPr>
        <p:spPr>
          <a:xfrm>
            <a:off x="6877175" y="4756833"/>
            <a:ext cx="3596631" cy="1418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b="1" dirty="0">
                <a:solidFill>
                  <a:srgbClr val="376073"/>
                </a:solidFill>
              </a:rPr>
              <a:t>Organismos privados </a:t>
            </a:r>
            <a:r>
              <a:rPr lang="es-MX" sz="1600" dirty="0">
                <a:solidFill>
                  <a:srgbClr val="376073"/>
                </a:solidFill>
              </a:rPr>
              <a:t>que </a:t>
            </a:r>
            <a:r>
              <a:rPr lang="es-MX" sz="1600" u="sng" dirty="0">
                <a:solidFill>
                  <a:srgbClr val="376073"/>
                </a:solidFill>
              </a:rPr>
              <a:t>cuenten con programas de asistencias social y desarrollo comunitario</a:t>
            </a:r>
            <a:r>
              <a:rPr lang="es-MX" sz="1600" dirty="0">
                <a:solidFill>
                  <a:srgbClr val="376073"/>
                </a:solidFill>
              </a:rPr>
              <a:t> </a:t>
            </a:r>
            <a:r>
              <a:rPr lang="es-MX" sz="1600" b="1" u="sng" dirty="0">
                <a:solidFill>
                  <a:srgbClr val="376073"/>
                </a:solidFill>
              </a:rPr>
              <a:t>establecidos en el PND vigente </a:t>
            </a:r>
            <a:r>
              <a:rPr lang="es-MX" sz="1600" dirty="0">
                <a:solidFill>
                  <a:srgbClr val="376073"/>
                </a:solidFill>
              </a:rPr>
              <a:t>y contribuyan al desarrollo económico, social y cultural de la nación</a:t>
            </a:r>
          </a:p>
        </p:txBody>
      </p:sp>
    </p:spTree>
    <p:extLst>
      <p:ext uri="{BB962C8B-B14F-4D97-AF65-F5344CB8AC3E}">
        <p14:creationId xmlns:p14="http://schemas.microsoft.com/office/powerpoint/2010/main" val="94720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e 32">
            <a:extLst>
              <a:ext uri="{FF2B5EF4-FFF2-40B4-BE49-F238E27FC236}">
                <a16:creationId xmlns:a16="http://schemas.microsoft.com/office/drawing/2014/main" id="{D9648002-D50C-6A5C-DB6A-B8DDD8D97FD8}"/>
              </a:ext>
            </a:extLst>
          </p:cNvPr>
          <p:cNvSpPr/>
          <p:nvPr/>
        </p:nvSpPr>
        <p:spPr>
          <a:xfrm>
            <a:off x="5375998" y="5219050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F860A27-E50E-C435-BBEE-65CE7444D9B7}"/>
              </a:ext>
            </a:extLst>
          </p:cNvPr>
          <p:cNvSpPr txBox="1">
            <a:spLocks/>
          </p:cNvSpPr>
          <p:nvPr/>
        </p:nvSpPr>
        <p:spPr>
          <a:xfrm>
            <a:off x="52252" y="232780"/>
            <a:ext cx="5569894" cy="724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chemeClr val="accent5"/>
                </a:solidFill>
              </a:rPr>
              <a:t>PROGRAMAS EN LOS QUE PUEDEN REALIZAR SERVICIO SOCIAL</a:t>
            </a:r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39781189-061B-2DF5-ADBB-F99410B2200C}"/>
              </a:ext>
            </a:extLst>
          </p:cNvPr>
          <p:cNvGrpSpPr/>
          <p:nvPr/>
        </p:nvGrpSpPr>
        <p:grpSpPr>
          <a:xfrm>
            <a:off x="1539193" y="1167068"/>
            <a:ext cx="1814077" cy="1454442"/>
            <a:chOff x="1735138" y="849313"/>
            <a:chExt cx="1801815" cy="152400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27A3FAF-AD4F-35DA-275F-0348EBB7B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017588"/>
              <a:ext cx="590550" cy="1189038"/>
            </a:xfrm>
            <a:custGeom>
              <a:avLst/>
              <a:gdLst>
                <a:gd name="T0" fmla="*/ 155 w 155"/>
                <a:gd name="T1" fmla="*/ 0 h 312"/>
                <a:gd name="T2" fmla="*/ 101 w 155"/>
                <a:gd name="T3" fmla="*/ 0 h 312"/>
                <a:gd name="T4" fmla="*/ 0 w 155"/>
                <a:gd name="T5" fmla="*/ 80 h 312"/>
                <a:gd name="T6" fmla="*/ 32 w 155"/>
                <a:gd name="T7" fmla="*/ 120 h 312"/>
                <a:gd name="T8" fmla="*/ 68 w 155"/>
                <a:gd name="T9" fmla="*/ 91 h 312"/>
                <a:gd name="T10" fmla="*/ 91 w 155"/>
                <a:gd name="T11" fmla="*/ 69 h 312"/>
                <a:gd name="T12" fmla="*/ 90 w 155"/>
                <a:gd name="T13" fmla="*/ 102 h 312"/>
                <a:gd name="T14" fmla="*/ 89 w 155"/>
                <a:gd name="T15" fmla="*/ 132 h 312"/>
                <a:gd name="T16" fmla="*/ 89 w 155"/>
                <a:gd name="T17" fmla="*/ 259 h 312"/>
                <a:gd name="T18" fmla="*/ 89 w 155"/>
                <a:gd name="T19" fmla="*/ 312 h 312"/>
                <a:gd name="T20" fmla="*/ 155 w 155"/>
                <a:gd name="T21" fmla="*/ 312 h 312"/>
                <a:gd name="T22" fmla="*/ 155 w 155"/>
                <a:gd name="T2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312">
                  <a:moveTo>
                    <a:pt x="155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2" y="88"/>
                    <a:pt x="80" y="80"/>
                    <a:pt x="91" y="69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259"/>
                    <a:pt x="89" y="259"/>
                    <a:pt x="89" y="259"/>
                  </a:cubicBezTo>
                  <a:cubicBezTo>
                    <a:pt x="89" y="312"/>
                    <a:pt x="89" y="312"/>
                    <a:pt x="89" y="312"/>
                  </a:cubicBezTo>
                  <a:cubicBezTo>
                    <a:pt x="155" y="312"/>
                    <a:pt x="155" y="312"/>
                    <a:pt x="155" y="312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70E647C-E680-6262-C4B8-DFF28EF82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765" y="849313"/>
              <a:ext cx="1119188" cy="1524000"/>
            </a:xfrm>
            <a:custGeom>
              <a:avLst/>
              <a:gdLst>
                <a:gd name="T0" fmla="*/ 94 w 294"/>
                <a:gd name="T1" fmla="*/ 0 h 400"/>
                <a:gd name="T2" fmla="*/ 0 w 294"/>
                <a:gd name="T3" fmla="*/ 23 h 400"/>
                <a:gd name="T4" fmla="*/ 0 w 294"/>
                <a:gd name="T5" fmla="*/ 377 h 400"/>
                <a:gd name="T6" fmla="*/ 94 w 294"/>
                <a:gd name="T7" fmla="*/ 400 h 400"/>
                <a:gd name="T8" fmla="*/ 294 w 294"/>
                <a:gd name="T9" fmla="*/ 200 h 400"/>
                <a:gd name="T10" fmla="*/ 94 w 294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400">
                  <a:moveTo>
                    <a:pt x="94" y="0"/>
                  </a:moveTo>
                  <a:cubicBezTo>
                    <a:pt x="60" y="0"/>
                    <a:pt x="28" y="9"/>
                    <a:pt x="0" y="23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28" y="392"/>
                    <a:pt x="60" y="400"/>
                    <a:pt x="94" y="400"/>
                  </a:cubicBezTo>
                  <a:cubicBezTo>
                    <a:pt x="204" y="400"/>
                    <a:pt x="294" y="311"/>
                    <a:pt x="294" y="200"/>
                  </a:cubicBezTo>
                  <a:cubicBezTo>
                    <a:pt x="294" y="90"/>
                    <a:pt x="204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5" name="Google Shape;2291;p6">
            <a:extLst>
              <a:ext uri="{FF2B5EF4-FFF2-40B4-BE49-F238E27FC236}">
                <a16:creationId xmlns:a16="http://schemas.microsoft.com/office/drawing/2014/main" id="{48374E6E-2CDC-BBA7-C617-4C7A75DADE0C}"/>
              </a:ext>
            </a:extLst>
          </p:cNvPr>
          <p:cNvGrpSpPr/>
          <p:nvPr/>
        </p:nvGrpSpPr>
        <p:grpSpPr>
          <a:xfrm>
            <a:off x="2366315" y="1431985"/>
            <a:ext cx="777670" cy="1014183"/>
            <a:chOff x="10097291" y="3926918"/>
            <a:chExt cx="1272895" cy="646549"/>
          </a:xfrm>
          <a:solidFill>
            <a:schemeClr val="bg1"/>
          </a:solidFill>
        </p:grpSpPr>
        <p:sp>
          <p:nvSpPr>
            <p:cNvPr id="16" name="Google Shape;2292;p6">
              <a:extLst>
                <a:ext uri="{FF2B5EF4-FFF2-40B4-BE49-F238E27FC236}">
                  <a16:creationId xmlns:a16="http://schemas.microsoft.com/office/drawing/2014/main" id="{CBA7EB79-B008-AF5A-D0F5-6D46BEEB0E36}"/>
                </a:ext>
              </a:extLst>
            </p:cNvPr>
            <p:cNvSpPr/>
            <p:nvPr/>
          </p:nvSpPr>
          <p:spPr>
            <a:xfrm>
              <a:off x="10654042" y="4393870"/>
              <a:ext cx="716144" cy="35919"/>
            </a:xfrm>
            <a:custGeom>
              <a:avLst/>
              <a:gdLst/>
              <a:ahLst/>
              <a:cxnLst/>
              <a:rect l="l" t="t" r="r" b="b"/>
              <a:pathLst>
                <a:path w="716144" h="35919" extrusionOk="0">
                  <a:moveTo>
                    <a:pt x="698184" y="35920"/>
                  </a:moveTo>
                  <a:lnTo>
                    <a:pt x="17960" y="35920"/>
                  </a:lnTo>
                  <a:cubicBezTo>
                    <a:pt x="8980" y="35920"/>
                    <a:pt x="0" y="26940"/>
                    <a:pt x="0" y="17960"/>
                  </a:cubicBezTo>
                  <a:cubicBezTo>
                    <a:pt x="0" y="8980"/>
                    <a:pt x="8980" y="0"/>
                    <a:pt x="17960" y="0"/>
                  </a:cubicBezTo>
                  <a:lnTo>
                    <a:pt x="698184" y="0"/>
                  </a:lnTo>
                  <a:cubicBezTo>
                    <a:pt x="707164" y="0"/>
                    <a:pt x="716144" y="8980"/>
                    <a:pt x="716144" y="17960"/>
                  </a:cubicBezTo>
                  <a:cubicBezTo>
                    <a:pt x="716144" y="26940"/>
                    <a:pt x="709409" y="35920"/>
                    <a:pt x="698184" y="359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93;p6">
              <a:extLst>
                <a:ext uri="{FF2B5EF4-FFF2-40B4-BE49-F238E27FC236}">
                  <a16:creationId xmlns:a16="http://schemas.microsoft.com/office/drawing/2014/main" id="{E4E646FA-2C80-9AD2-E020-EDEC6341C456}"/>
                </a:ext>
              </a:extLst>
            </p:cNvPr>
            <p:cNvSpPr/>
            <p:nvPr/>
          </p:nvSpPr>
          <p:spPr>
            <a:xfrm>
              <a:off x="10106271" y="4393870"/>
              <a:ext cx="314295" cy="35919"/>
            </a:xfrm>
            <a:custGeom>
              <a:avLst/>
              <a:gdLst/>
              <a:ahLst/>
              <a:cxnLst/>
              <a:rect l="l" t="t" r="r" b="b"/>
              <a:pathLst>
                <a:path w="314295" h="35919" extrusionOk="0">
                  <a:moveTo>
                    <a:pt x="296336" y="35920"/>
                  </a:moveTo>
                  <a:lnTo>
                    <a:pt x="17960" y="35920"/>
                  </a:lnTo>
                  <a:cubicBezTo>
                    <a:pt x="8980" y="35920"/>
                    <a:pt x="0" y="26940"/>
                    <a:pt x="0" y="17960"/>
                  </a:cubicBezTo>
                  <a:cubicBezTo>
                    <a:pt x="0" y="8980"/>
                    <a:pt x="8980" y="0"/>
                    <a:pt x="17960" y="0"/>
                  </a:cubicBezTo>
                  <a:lnTo>
                    <a:pt x="296336" y="0"/>
                  </a:lnTo>
                  <a:cubicBezTo>
                    <a:pt x="305315" y="0"/>
                    <a:pt x="314295" y="8980"/>
                    <a:pt x="314295" y="17960"/>
                  </a:cubicBezTo>
                  <a:cubicBezTo>
                    <a:pt x="314295" y="26940"/>
                    <a:pt x="305315" y="35920"/>
                    <a:pt x="296336" y="359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94;p6">
              <a:extLst>
                <a:ext uri="{FF2B5EF4-FFF2-40B4-BE49-F238E27FC236}">
                  <a16:creationId xmlns:a16="http://schemas.microsoft.com/office/drawing/2014/main" id="{106C8B32-F1FC-FE30-6CCC-EEFADBA1C40A}"/>
                </a:ext>
              </a:extLst>
            </p:cNvPr>
            <p:cNvSpPr/>
            <p:nvPr/>
          </p:nvSpPr>
          <p:spPr>
            <a:xfrm>
              <a:off x="10104026" y="4537548"/>
              <a:ext cx="1266160" cy="35919"/>
            </a:xfrm>
            <a:custGeom>
              <a:avLst/>
              <a:gdLst/>
              <a:ahLst/>
              <a:cxnLst/>
              <a:rect l="l" t="t" r="r" b="b"/>
              <a:pathLst>
                <a:path w="1266160" h="35919" extrusionOk="0">
                  <a:moveTo>
                    <a:pt x="1248201" y="35919"/>
                  </a:moveTo>
                  <a:lnTo>
                    <a:pt x="17960" y="35919"/>
                  </a:lnTo>
                  <a:cubicBezTo>
                    <a:pt x="8980" y="35919"/>
                    <a:pt x="0" y="26940"/>
                    <a:pt x="0" y="17959"/>
                  </a:cubicBezTo>
                  <a:cubicBezTo>
                    <a:pt x="0" y="8980"/>
                    <a:pt x="8980" y="0"/>
                    <a:pt x="17960" y="0"/>
                  </a:cubicBezTo>
                  <a:lnTo>
                    <a:pt x="1248201" y="0"/>
                  </a:lnTo>
                  <a:cubicBezTo>
                    <a:pt x="1257181" y="0"/>
                    <a:pt x="1266161" y="8980"/>
                    <a:pt x="1266161" y="17959"/>
                  </a:cubicBezTo>
                  <a:cubicBezTo>
                    <a:pt x="1266161" y="26940"/>
                    <a:pt x="1259426" y="35919"/>
                    <a:pt x="1248201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295;p6">
              <a:extLst>
                <a:ext uri="{FF2B5EF4-FFF2-40B4-BE49-F238E27FC236}">
                  <a16:creationId xmlns:a16="http://schemas.microsoft.com/office/drawing/2014/main" id="{3920588F-F138-DB3D-4F8C-8420F9D7EF2B}"/>
                </a:ext>
              </a:extLst>
            </p:cNvPr>
            <p:cNvSpPr/>
            <p:nvPr/>
          </p:nvSpPr>
          <p:spPr>
            <a:xfrm>
              <a:off x="10925683" y="3926918"/>
              <a:ext cx="224567" cy="224496"/>
            </a:xfrm>
            <a:custGeom>
              <a:avLst/>
              <a:gdLst/>
              <a:ahLst/>
              <a:cxnLst/>
              <a:rect l="l" t="t" r="r" b="b"/>
              <a:pathLst>
                <a:path w="224567" h="224496" extrusionOk="0">
                  <a:moveTo>
                    <a:pt x="112248" y="224497"/>
                  </a:moveTo>
                  <a:cubicBezTo>
                    <a:pt x="49390" y="224497"/>
                    <a:pt x="0" y="172863"/>
                    <a:pt x="0" y="112248"/>
                  </a:cubicBezTo>
                  <a:cubicBezTo>
                    <a:pt x="0" y="49390"/>
                    <a:pt x="51635" y="0"/>
                    <a:pt x="112248" y="0"/>
                  </a:cubicBezTo>
                  <a:cubicBezTo>
                    <a:pt x="175108" y="0"/>
                    <a:pt x="224497" y="51634"/>
                    <a:pt x="224497" y="112248"/>
                  </a:cubicBezTo>
                  <a:cubicBezTo>
                    <a:pt x="226742" y="172863"/>
                    <a:pt x="175108" y="224497"/>
                    <a:pt x="112248" y="224497"/>
                  </a:cubicBezTo>
                  <a:close/>
                  <a:moveTo>
                    <a:pt x="112248" y="33674"/>
                  </a:moveTo>
                  <a:cubicBezTo>
                    <a:pt x="69594" y="33674"/>
                    <a:pt x="35920" y="67349"/>
                    <a:pt x="35920" y="110004"/>
                  </a:cubicBezTo>
                  <a:cubicBezTo>
                    <a:pt x="35920" y="152658"/>
                    <a:pt x="69594" y="186332"/>
                    <a:pt x="112248" y="186332"/>
                  </a:cubicBezTo>
                  <a:cubicBezTo>
                    <a:pt x="154902" y="186332"/>
                    <a:pt x="188577" y="152658"/>
                    <a:pt x="188577" y="110004"/>
                  </a:cubicBezTo>
                  <a:cubicBezTo>
                    <a:pt x="188577" y="69594"/>
                    <a:pt x="154902" y="33674"/>
                    <a:pt x="112248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296;p6">
              <a:extLst>
                <a:ext uri="{FF2B5EF4-FFF2-40B4-BE49-F238E27FC236}">
                  <a16:creationId xmlns:a16="http://schemas.microsoft.com/office/drawing/2014/main" id="{FAD40D20-032E-4D19-629C-034B84A91172}"/>
                </a:ext>
              </a:extLst>
            </p:cNvPr>
            <p:cNvSpPr/>
            <p:nvPr/>
          </p:nvSpPr>
          <p:spPr>
            <a:xfrm>
              <a:off x="10786496" y="4166568"/>
              <a:ext cx="503221" cy="263222"/>
            </a:xfrm>
            <a:custGeom>
              <a:avLst/>
              <a:gdLst/>
              <a:ahLst/>
              <a:cxnLst/>
              <a:rect l="l" t="t" r="r" b="b"/>
              <a:pathLst>
                <a:path w="503221" h="263222" extrusionOk="0">
                  <a:moveTo>
                    <a:pt x="487157" y="263222"/>
                  </a:moveTo>
                  <a:lnTo>
                    <a:pt x="17959" y="263222"/>
                  </a:lnTo>
                  <a:cubicBezTo>
                    <a:pt x="8980" y="263222"/>
                    <a:pt x="0" y="254242"/>
                    <a:pt x="0" y="245262"/>
                  </a:cubicBezTo>
                  <a:cubicBezTo>
                    <a:pt x="0" y="130769"/>
                    <a:pt x="76329" y="31991"/>
                    <a:pt x="186332" y="561"/>
                  </a:cubicBezTo>
                  <a:cubicBezTo>
                    <a:pt x="195312" y="-1684"/>
                    <a:pt x="206536" y="2806"/>
                    <a:pt x="208781" y="14031"/>
                  </a:cubicBezTo>
                  <a:cubicBezTo>
                    <a:pt x="211027" y="23011"/>
                    <a:pt x="206536" y="34236"/>
                    <a:pt x="195312" y="36481"/>
                  </a:cubicBezTo>
                  <a:cubicBezTo>
                    <a:pt x="107758" y="61175"/>
                    <a:pt x="44899" y="137504"/>
                    <a:pt x="35919" y="227303"/>
                  </a:cubicBezTo>
                  <a:lnTo>
                    <a:pt x="466953" y="227303"/>
                  </a:lnTo>
                  <a:cubicBezTo>
                    <a:pt x="460218" y="137504"/>
                    <a:pt x="397358" y="61175"/>
                    <a:pt x="307560" y="36481"/>
                  </a:cubicBezTo>
                  <a:cubicBezTo>
                    <a:pt x="298580" y="34236"/>
                    <a:pt x="291845" y="23011"/>
                    <a:pt x="294090" y="14031"/>
                  </a:cubicBezTo>
                  <a:cubicBezTo>
                    <a:pt x="296335" y="5051"/>
                    <a:pt x="307560" y="-1684"/>
                    <a:pt x="316540" y="561"/>
                  </a:cubicBezTo>
                  <a:cubicBezTo>
                    <a:pt x="426543" y="29746"/>
                    <a:pt x="502872" y="130769"/>
                    <a:pt x="502872" y="245262"/>
                  </a:cubicBezTo>
                  <a:cubicBezTo>
                    <a:pt x="505117" y="254242"/>
                    <a:pt x="496137" y="263222"/>
                    <a:pt x="487157" y="2632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297;p6">
              <a:extLst>
                <a:ext uri="{FF2B5EF4-FFF2-40B4-BE49-F238E27FC236}">
                  <a16:creationId xmlns:a16="http://schemas.microsoft.com/office/drawing/2014/main" id="{21A0EED1-FCD6-DF47-489F-228AB139B146}"/>
                </a:ext>
              </a:extLst>
            </p:cNvPr>
            <p:cNvSpPr/>
            <p:nvPr/>
          </p:nvSpPr>
          <p:spPr>
            <a:xfrm>
              <a:off x="10184845" y="4299582"/>
              <a:ext cx="413073" cy="130208"/>
            </a:xfrm>
            <a:custGeom>
              <a:avLst/>
              <a:gdLst/>
              <a:ahLst/>
              <a:cxnLst/>
              <a:rect l="l" t="t" r="r" b="b"/>
              <a:pathLst>
                <a:path w="413073" h="130208" extrusionOk="0">
                  <a:moveTo>
                    <a:pt x="395114" y="130208"/>
                  </a:moveTo>
                  <a:lnTo>
                    <a:pt x="65104" y="130208"/>
                  </a:lnTo>
                  <a:cubicBezTo>
                    <a:pt x="29185" y="130208"/>
                    <a:pt x="0" y="101023"/>
                    <a:pt x="0" y="65104"/>
                  </a:cubicBezTo>
                  <a:cubicBezTo>
                    <a:pt x="0" y="29185"/>
                    <a:pt x="29185" y="0"/>
                    <a:pt x="65104" y="0"/>
                  </a:cubicBezTo>
                  <a:lnTo>
                    <a:pt x="395114" y="0"/>
                  </a:lnTo>
                  <a:cubicBezTo>
                    <a:pt x="404094" y="0"/>
                    <a:pt x="413073" y="8980"/>
                    <a:pt x="413073" y="17960"/>
                  </a:cubicBezTo>
                  <a:cubicBezTo>
                    <a:pt x="413073" y="26940"/>
                    <a:pt x="404094" y="35920"/>
                    <a:pt x="395114" y="35920"/>
                  </a:cubicBezTo>
                  <a:lnTo>
                    <a:pt x="65104" y="35920"/>
                  </a:lnTo>
                  <a:cubicBezTo>
                    <a:pt x="49390" y="35920"/>
                    <a:pt x="35920" y="49389"/>
                    <a:pt x="35920" y="65104"/>
                  </a:cubicBezTo>
                  <a:cubicBezTo>
                    <a:pt x="35920" y="80819"/>
                    <a:pt x="49390" y="94288"/>
                    <a:pt x="65104" y="94288"/>
                  </a:cubicBezTo>
                  <a:lnTo>
                    <a:pt x="395114" y="94288"/>
                  </a:lnTo>
                  <a:cubicBezTo>
                    <a:pt x="404094" y="94288"/>
                    <a:pt x="413073" y="103269"/>
                    <a:pt x="413073" y="112248"/>
                  </a:cubicBezTo>
                  <a:cubicBezTo>
                    <a:pt x="413073" y="121228"/>
                    <a:pt x="404094" y="130208"/>
                    <a:pt x="395114" y="130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298;p6">
              <a:extLst>
                <a:ext uri="{FF2B5EF4-FFF2-40B4-BE49-F238E27FC236}">
                  <a16:creationId xmlns:a16="http://schemas.microsoft.com/office/drawing/2014/main" id="{AF131EC8-B3D4-AB05-83B9-7957F65F2A66}"/>
                </a:ext>
              </a:extLst>
            </p:cNvPr>
            <p:cNvSpPr/>
            <p:nvPr/>
          </p:nvSpPr>
          <p:spPr>
            <a:xfrm>
              <a:off x="10519345" y="4299582"/>
              <a:ext cx="35919" cy="130208"/>
            </a:xfrm>
            <a:custGeom>
              <a:avLst/>
              <a:gdLst/>
              <a:ahLst/>
              <a:cxnLst/>
              <a:rect l="l" t="t" r="r" b="b"/>
              <a:pathLst>
                <a:path w="35919" h="130208" extrusionOk="0">
                  <a:moveTo>
                    <a:pt x="17960" y="130208"/>
                  </a:moveTo>
                  <a:cubicBezTo>
                    <a:pt x="8980" y="130208"/>
                    <a:pt x="0" y="121228"/>
                    <a:pt x="0" y="112248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60" y="0"/>
                  </a:cubicBezTo>
                  <a:cubicBezTo>
                    <a:pt x="26940" y="0"/>
                    <a:pt x="35920" y="8980"/>
                    <a:pt x="35920" y="17960"/>
                  </a:cubicBezTo>
                  <a:lnTo>
                    <a:pt x="35920" y="112248"/>
                  </a:lnTo>
                  <a:cubicBezTo>
                    <a:pt x="35920" y="121228"/>
                    <a:pt x="26940" y="130208"/>
                    <a:pt x="17960" y="130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299;p6">
              <a:extLst>
                <a:ext uri="{FF2B5EF4-FFF2-40B4-BE49-F238E27FC236}">
                  <a16:creationId xmlns:a16="http://schemas.microsoft.com/office/drawing/2014/main" id="{A4763404-72D2-7FBB-E5FC-EA660E1FF9C4}"/>
                </a:ext>
              </a:extLst>
            </p:cNvPr>
            <p:cNvSpPr/>
            <p:nvPr/>
          </p:nvSpPr>
          <p:spPr>
            <a:xfrm>
              <a:off x="10097291" y="4205293"/>
              <a:ext cx="413073" cy="130208"/>
            </a:xfrm>
            <a:custGeom>
              <a:avLst/>
              <a:gdLst/>
              <a:ahLst/>
              <a:cxnLst/>
              <a:rect l="l" t="t" r="r" b="b"/>
              <a:pathLst>
                <a:path w="413073" h="130208" extrusionOk="0">
                  <a:moveTo>
                    <a:pt x="395114" y="130208"/>
                  </a:moveTo>
                  <a:lnTo>
                    <a:pt x="65104" y="130208"/>
                  </a:lnTo>
                  <a:cubicBezTo>
                    <a:pt x="29184" y="130208"/>
                    <a:pt x="0" y="101023"/>
                    <a:pt x="0" y="65104"/>
                  </a:cubicBezTo>
                  <a:cubicBezTo>
                    <a:pt x="0" y="29185"/>
                    <a:pt x="29184" y="0"/>
                    <a:pt x="65104" y="0"/>
                  </a:cubicBezTo>
                  <a:lnTo>
                    <a:pt x="395114" y="0"/>
                  </a:lnTo>
                  <a:cubicBezTo>
                    <a:pt x="404094" y="0"/>
                    <a:pt x="413073" y="8980"/>
                    <a:pt x="413073" y="17960"/>
                  </a:cubicBezTo>
                  <a:cubicBezTo>
                    <a:pt x="413073" y="26940"/>
                    <a:pt x="404094" y="35919"/>
                    <a:pt x="395114" y="35919"/>
                  </a:cubicBezTo>
                  <a:lnTo>
                    <a:pt x="65104" y="35919"/>
                  </a:lnTo>
                  <a:cubicBezTo>
                    <a:pt x="49390" y="35919"/>
                    <a:pt x="35920" y="49389"/>
                    <a:pt x="35920" y="65104"/>
                  </a:cubicBezTo>
                  <a:cubicBezTo>
                    <a:pt x="35920" y="80819"/>
                    <a:pt x="49390" y="94288"/>
                    <a:pt x="65104" y="94288"/>
                  </a:cubicBezTo>
                  <a:lnTo>
                    <a:pt x="395114" y="94288"/>
                  </a:lnTo>
                  <a:cubicBezTo>
                    <a:pt x="404094" y="94288"/>
                    <a:pt x="413073" y="103268"/>
                    <a:pt x="413073" y="112248"/>
                  </a:cubicBezTo>
                  <a:cubicBezTo>
                    <a:pt x="413073" y="123473"/>
                    <a:pt x="404094" y="130208"/>
                    <a:pt x="395114" y="130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300;p6">
              <a:extLst>
                <a:ext uri="{FF2B5EF4-FFF2-40B4-BE49-F238E27FC236}">
                  <a16:creationId xmlns:a16="http://schemas.microsoft.com/office/drawing/2014/main" id="{9CB9A855-FF9E-A592-CC84-1833357C7867}"/>
                </a:ext>
              </a:extLst>
            </p:cNvPr>
            <p:cNvSpPr/>
            <p:nvPr/>
          </p:nvSpPr>
          <p:spPr>
            <a:xfrm>
              <a:off x="10431791" y="4205293"/>
              <a:ext cx="35919" cy="130208"/>
            </a:xfrm>
            <a:custGeom>
              <a:avLst/>
              <a:gdLst/>
              <a:ahLst/>
              <a:cxnLst/>
              <a:rect l="l" t="t" r="r" b="b"/>
              <a:pathLst>
                <a:path w="35919" h="130208" extrusionOk="0">
                  <a:moveTo>
                    <a:pt x="17960" y="130208"/>
                  </a:moveTo>
                  <a:cubicBezTo>
                    <a:pt x="8980" y="130208"/>
                    <a:pt x="0" y="121228"/>
                    <a:pt x="0" y="112248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60" y="0"/>
                  </a:cubicBezTo>
                  <a:cubicBezTo>
                    <a:pt x="26940" y="0"/>
                    <a:pt x="35920" y="8980"/>
                    <a:pt x="35920" y="17960"/>
                  </a:cubicBezTo>
                  <a:lnTo>
                    <a:pt x="35920" y="112248"/>
                  </a:lnTo>
                  <a:cubicBezTo>
                    <a:pt x="35920" y="123473"/>
                    <a:pt x="26940" y="130208"/>
                    <a:pt x="17960" y="130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301;p6">
              <a:extLst>
                <a:ext uri="{FF2B5EF4-FFF2-40B4-BE49-F238E27FC236}">
                  <a16:creationId xmlns:a16="http://schemas.microsoft.com/office/drawing/2014/main" id="{0E18DD10-C471-8BEE-8547-8F9BF5D61EDC}"/>
                </a:ext>
              </a:extLst>
            </p:cNvPr>
            <p:cNvSpPr/>
            <p:nvPr/>
          </p:nvSpPr>
          <p:spPr>
            <a:xfrm>
              <a:off x="10166885" y="4071618"/>
              <a:ext cx="264906" cy="169594"/>
            </a:xfrm>
            <a:custGeom>
              <a:avLst/>
              <a:gdLst/>
              <a:ahLst/>
              <a:cxnLst/>
              <a:rect l="l" t="t" r="r" b="b"/>
              <a:pathLst>
                <a:path w="413073" h="130207" extrusionOk="0">
                  <a:moveTo>
                    <a:pt x="395114" y="130208"/>
                  </a:moveTo>
                  <a:lnTo>
                    <a:pt x="65104" y="130208"/>
                  </a:lnTo>
                  <a:cubicBezTo>
                    <a:pt x="29184" y="130208"/>
                    <a:pt x="0" y="101023"/>
                    <a:pt x="0" y="65104"/>
                  </a:cubicBezTo>
                  <a:cubicBezTo>
                    <a:pt x="0" y="29184"/>
                    <a:pt x="29184" y="0"/>
                    <a:pt x="65104" y="0"/>
                  </a:cubicBezTo>
                  <a:lnTo>
                    <a:pt x="395114" y="0"/>
                  </a:lnTo>
                  <a:cubicBezTo>
                    <a:pt x="404094" y="0"/>
                    <a:pt x="413073" y="8980"/>
                    <a:pt x="413073" y="17959"/>
                  </a:cubicBezTo>
                  <a:cubicBezTo>
                    <a:pt x="413073" y="26940"/>
                    <a:pt x="404094" y="35919"/>
                    <a:pt x="395114" y="35919"/>
                  </a:cubicBezTo>
                  <a:lnTo>
                    <a:pt x="65104" y="35919"/>
                  </a:lnTo>
                  <a:cubicBezTo>
                    <a:pt x="49389" y="35919"/>
                    <a:pt x="35920" y="49389"/>
                    <a:pt x="35920" y="65104"/>
                  </a:cubicBezTo>
                  <a:cubicBezTo>
                    <a:pt x="35920" y="80819"/>
                    <a:pt x="49389" y="94288"/>
                    <a:pt x="65104" y="94288"/>
                  </a:cubicBezTo>
                  <a:lnTo>
                    <a:pt x="395114" y="94288"/>
                  </a:lnTo>
                  <a:cubicBezTo>
                    <a:pt x="404094" y="94288"/>
                    <a:pt x="413073" y="103268"/>
                    <a:pt x="413073" y="112248"/>
                  </a:cubicBezTo>
                  <a:cubicBezTo>
                    <a:pt x="413073" y="123473"/>
                    <a:pt x="404094" y="130208"/>
                    <a:pt x="395114" y="130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302;p6">
              <a:extLst>
                <a:ext uri="{FF2B5EF4-FFF2-40B4-BE49-F238E27FC236}">
                  <a16:creationId xmlns:a16="http://schemas.microsoft.com/office/drawing/2014/main" id="{E44F77F6-BCCF-7117-D302-6FB9B0B02113}"/>
                </a:ext>
              </a:extLst>
            </p:cNvPr>
            <p:cNvSpPr/>
            <p:nvPr/>
          </p:nvSpPr>
          <p:spPr>
            <a:xfrm>
              <a:off x="10499140" y="4111005"/>
              <a:ext cx="35919" cy="130207"/>
            </a:xfrm>
            <a:custGeom>
              <a:avLst/>
              <a:gdLst/>
              <a:ahLst/>
              <a:cxnLst/>
              <a:rect l="l" t="t" r="r" b="b"/>
              <a:pathLst>
                <a:path w="35919" h="130207" extrusionOk="0">
                  <a:moveTo>
                    <a:pt x="17960" y="130208"/>
                  </a:moveTo>
                  <a:cubicBezTo>
                    <a:pt x="8980" y="130208"/>
                    <a:pt x="0" y="121228"/>
                    <a:pt x="0" y="112248"/>
                  </a:cubicBezTo>
                  <a:lnTo>
                    <a:pt x="0" y="17959"/>
                  </a:lnTo>
                  <a:cubicBezTo>
                    <a:pt x="0" y="8980"/>
                    <a:pt x="8980" y="0"/>
                    <a:pt x="17960" y="0"/>
                  </a:cubicBezTo>
                  <a:cubicBezTo>
                    <a:pt x="26940" y="0"/>
                    <a:pt x="35920" y="8980"/>
                    <a:pt x="35920" y="17959"/>
                  </a:cubicBezTo>
                  <a:lnTo>
                    <a:pt x="35920" y="112248"/>
                  </a:lnTo>
                  <a:cubicBezTo>
                    <a:pt x="35920" y="123473"/>
                    <a:pt x="29185" y="130208"/>
                    <a:pt x="17960" y="130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roup 25">
            <a:extLst>
              <a:ext uri="{FF2B5EF4-FFF2-40B4-BE49-F238E27FC236}">
                <a16:creationId xmlns:a16="http://schemas.microsoft.com/office/drawing/2014/main" id="{5DB821B5-FF40-6E43-48B0-F61616649EDA}"/>
              </a:ext>
            </a:extLst>
          </p:cNvPr>
          <p:cNvGrpSpPr/>
          <p:nvPr/>
        </p:nvGrpSpPr>
        <p:grpSpPr>
          <a:xfrm>
            <a:off x="1620155" y="2984755"/>
            <a:ext cx="1817272" cy="1454442"/>
            <a:chOff x="1816100" y="2667000"/>
            <a:chExt cx="1804988" cy="1524000"/>
          </a:xfrm>
        </p:grpSpPr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1A38BACB-5E7E-6A5D-1AE5-823D65ABC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2667000"/>
              <a:ext cx="1276350" cy="1524000"/>
            </a:xfrm>
            <a:custGeom>
              <a:avLst/>
              <a:gdLst>
                <a:gd name="T0" fmla="*/ 135 w 335"/>
                <a:gd name="T1" fmla="*/ 0 h 400"/>
                <a:gd name="T2" fmla="*/ 28 w 335"/>
                <a:gd name="T3" fmla="*/ 31 h 400"/>
                <a:gd name="T4" fmla="*/ 32 w 335"/>
                <a:gd name="T5" fmla="*/ 33 h 400"/>
                <a:gd name="T6" fmla="*/ 76 w 335"/>
                <a:gd name="T7" fmla="*/ 71 h 400"/>
                <a:gd name="T8" fmla="*/ 92 w 335"/>
                <a:gd name="T9" fmla="*/ 127 h 400"/>
                <a:gd name="T10" fmla="*/ 83 w 335"/>
                <a:gd name="T11" fmla="*/ 176 h 400"/>
                <a:gd name="T12" fmla="*/ 56 w 335"/>
                <a:gd name="T13" fmla="*/ 220 h 400"/>
                <a:gd name="T14" fmla="*/ 0 w 335"/>
                <a:gd name="T15" fmla="*/ 277 h 400"/>
                <a:gd name="T16" fmla="*/ 101 w 335"/>
                <a:gd name="T17" fmla="*/ 277 h 400"/>
                <a:gd name="T18" fmla="*/ 101 w 335"/>
                <a:gd name="T19" fmla="*/ 380 h 400"/>
                <a:gd name="T20" fmla="*/ 48 w 335"/>
                <a:gd name="T21" fmla="*/ 380 h 400"/>
                <a:gd name="T22" fmla="*/ 135 w 335"/>
                <a:gd name="T23" fmla="*/ 400 h 400"/>
                <a:gd name="T24" fmla="*/ 335 w 335"/>
                <a:gd name="T25" fmla="*/ 200 h 400"/>
                <a:gd name="T26" fmla="*/ 135 w 335"/>
                <a:gd name="T2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5" h="400">
                  <a:moveTo>
                    <a:pt x="135" y="0"/>
                  </a:moveTo>
                  <a:cubicBezTo>
                    <a:pt x="96" y="0"/>
                    <a:pt x="59" y="12"/>
                    <a:pt x="28" y="31"/>
                  </a:cubicBezTo>
                  <a:cubicBezTo>
                    <a:pt x="29" y="32"/>
                    <a:pt x="31" y="32"/>
                    <a:pt x="32" y="33"/>
                  </a:cubicBezTo>
                  <a:cubicBezTo>
                    <a:pt x="51" y="42"/>
                    <a:pt x="65" y="55"/>
                    <a:pt x="76" y="71"/>
                  </a:cubicBezTo>
                  <a:cubicBezTo>
                    <a:pt x="87" y="88"/>
                    <a:pt x="92" y="107"/>
                    <a:pt x="92" y="127"/>
                  </a:cubicBezTo>
                  <a:cubicBezTo>
                    <a:pt x="92" y="145"/>
                    <a:pt x="89" y="161"/>
                    <a:pt x="83" y="176"/>
                  </a:cubicBezTo>
                  <a:cubicBezTo>
                    <a:pt x="77" y="191"/>
                    <a:pt x="68" y="206"/>
                    <a:pt x="56" y="220"/>
                  </a:cubicBezTo>
                  <a:cubicBezTo>
                    <a:pt x="45" y="234"/>
                    <a:pt x="27" y="253"/>
                    <a:pt x="0" y="277"/>
                  </a:cubicBezTo>
                  <a:cubicBezTo>
                    <a:pt x="101" y="277"/>
                    <a:pt x="101" y="277"/>
                    <a:pt x="101" y="277"/>
                  </a:cubicBezTo>
                  <a:cubicBezTo>
                    <a:pt x="101" y="380"/>
                    <a:pt x="101" y="380"/>
                    <a:pt x="101" y="380"/>
                  </a:cubicBezTo>
                  <a:cubicBezTo>
                    <a:pt x="48" y="380"/>
                    <a:pt x="48" y="380"/>
                    <a:pt x="48" y="380"/>
                  </a:cubicBezTo>
                  <a:cubicBezTo>
                    <a:pt x="74" y="393"/>
                    <a:pt x="104" y="400"/>
                    <a:pt x="135" y="400"/>
                  </a:cubicBezTo>
                  <a:cubicBezTo>
                    <a:pt x="246" y="400"/>
                    <a:pt x="335" y="311"/>
                    <a:pt x="335" y="200"/>
                  </a:cubicBezTo>
                  <a:cubicBezTo>
                    <a:pt x="335" y="90"/>
                    <a:pt x="246" y="0"/>
                    <a:pt x="1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212AEA18-715A-AD93-1921-8E0F1A801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0" y="2835275"/>
              <a:ext cx="822325" cy="1189038"/>
            </a:xfrm>
            <a:custGeom>
              <a:avLst/>
              <a:gdLst>
                <a:gd name="T0" fmla="*/ 216 w 216"/>
                <a:gd name="T1" fmla="*/ 312 h 312"/>
                <a:gd name="T2" fmla="*/ 1 w 216"/>
                <a:gd name="T3" fmla="*/ 312 h 312"/>
                <a:gd name="T4" fmla="*/ 1 w 216"/>
                <a:gd name="T5" fmla="*/ 267 h 312"/>
                <a:gd name="T6" fmla="*/ 78 w 216"/>
                <a:gd name="T7" fmla="*/ 189 h 312"/>
                <a:gd name="T8" fmla="*/ 123 w 216"/>
                <a:gd name="T9" fmla="*/ 140 h 312"/>
                <a:gd name="T10" fmla="*/ 138 w 216"/>
                <a:gd name="T11" fmla="*/ 115 h 312"/>
                <a:gd name="T12" fmla="*/ 142 w 216"/>
                <a:gd name="T13" fmla="*/ 91 h 312"/>
                <a:gd name="T14" fmla="*/ 132 w 216"/>
                <a:gd name="T15" fmla="*/ 63 h 312"/>
                <a:gd name="T16" fmla="*/ 105 w 216"/>
                <a:gd name="T17" fmla="*/ 54 h 312"/>
                <a:gd name="T18" fmla="*/ 70 w 216"/>
                <a:gd name="T19" fmla="*/ 63 h 312"/>
                <a:gd name="T20" fmla="*/ 35 w 216"/>
                <a:gd name="T21" fmla="*/ 86 h 312"/>
                <a:gd name="T22" fmla="*/ 0 w 216"/>
                <a:gd name="T23" fmla="*/ 44 h 312"/>
                <a:gd name="T24" fmla="*/ 37 w 216"/>
                <a:gd name="T25" fmla="*/ 17 h 312"/>
                <a:gd name="T26" fmla="*/ 70 w 216"/>
                <a:gd name="T27" fmla="*/ 4 h 312"/>
                <a:gd name="T28" fmla="*/ 110 w 216"/>
                <a:gd name="T29" fmla="*/ 0 h 312"/>
                <a:gd name="T30" fmla="*/ 161 w 216"/>
                <a:gd name="T31" fmla="*/ 11 h 312"/>
                <a:gd name="T32" fmla="*/ 195 w 216"/>
                <a:gd name="T33" fmla="*/ 40 h 312"/>
                <a:gd name="T34" fmla="*/ 207 w 216"/>
                <a:gd name="T35" fmla="*/ 83 h 312"/>
                <a:gd name="T36" fmla="*/ 200 w 216"/>
                <a:gd name="T37" fmla="*/ 123 h 312"/>
                <a:gd name="T38" fmla="*/ 176 w 216"/>
                <a:gd name="T39" fmla="*/ 161 h 312"/>
                <a:gd name="T40" fmla="*/ 121 w 216"/>
                <a:gd name="T41" fmla="*/ 217 h 312"/>
                <a:gd name="T42" fmla="*/ 82 w 216"/>
                <a:gd name="T43" fmla="*/ 254 h 312"/>
                <a:gd name="T44" fmla="*/ 82 w 216"/>
                <a:gd name="T45" fmla="*/ 257 h 312"/>
                <a:gd name="T46" fmla="*/ 216 w 216"/>
                <a:gd name="T47" fmla="*/ 257 h 312"/>
                <a:gd name="T48" fmla="*/ 216 w 216"/>
                <a:gd name="T4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6" h="312">
                  <a:moveTo>
                    <a:pt x="216" y="312"/>
                  </a:moveTo>
                  <a:cubicBezTo>
                    <a:pt x="1" y="312"/>
                    <a:pt x="1" y="312"/>
                    <a:pt x="1" y="312"/>
                  </a:cubicBezTo>
                  <a:cubicBezTo>
                    <a:pt x="1" y="267"/>
                    <a:pt x="1" y="267"/>
                    <a:pt x="1" y="267"/>
                  </a:cubicBezTo>
                  <a:cubicBezTo>
                    <a:pt x="78" y="189"/>
                    <a:pt x="78" y="189"/>
                    <a:pt x="78" y="189"/>
                  </a:cubicBezTo>
                  <a:cubicBezTo>
                    <a:pt x="101" y="165"/>
                    <a:pt x="116" y="149"/>
                    <a:pt x="123" y="140"/>
                  </a:cubicBezTo>
                  <a:cubicBezTo>
                    <a:pt x="130" y="131"/>
                    <a:pt x="135" y="123"/>
                    <a:pt x="138" y="115"/>
                  </a:cubicBezTo>
                  <a:cubicBezTo>
                    <a:pt x="141" y="107"/>
                    <a:pt x="142" y="99"/>
                    <a:pt x="142" y="91"/>
                  </a:cubicBezTo>
                  <a:cubicBezTo>
                    <a:pt x="142" y="79"/>
                    <a:pt x="139" y="69"/>
                    <a:pt x="132" y="63"/>
                  </a:cubicBezTo>
                  <a:cubicBezTo>
                    <a:pt x="125" y="57"/>
                    <a:pt x="116" y="54"/>
                    <a:pt x="105" y="54"/>
                  </a:cubicBezTo>
                  <a:cubicBezTo>
                    <a:pt x="93" y="54"/>
                    <a:pt x="82" y="57"/>
                    <a:pt x="70" y="63"/>
                  </a:cubicBezTo>
                  <a:cubicBezTo>
                    <a:pt x="59" y="68"/>
                    <a:pt x="47" y="76"/>
                    <a:pt x="35" y="8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5" y="31"/>
                    <a:pt x="28" y="22"/>
                    <a:pt x="37" y="17"/>
                  </a:cubicBezTo>
                  <a:cubicBezTo>
                    <a:pt x="47" y="11"/>
                    <a:pt x="58" y="7"/>
                    <a:pt x="70" y="4"/>
                  </a:cubicBezTo>
                  <a:cubicBezTo>
                    <a:pt x="82" y="2"/>
                    <a:pt x="95" y="0"/>
                    <a:pt x="110" y="0"/>
                  </a:cubicBezTo>
                  <a:cubicBezTo>
                    <a:pt x="129" y="0"/>
                    <a:pt x="146" y="4"/>
                    <a:pt x="161" y="11"/>
                  </a:cubicBezTo>
                  <a:cubicBezTo>
                    <a:pt x="175" y="18"/>
                    <a:pt x="187" y="27"/>
                    <a:pt x="195" y="40"/>
                  </a:cubicBezTo>
                  <a:cubicBezTo>
                    <a:pt x="203" y="53"/>
                    <a:pt x="207" y="67"/>
                    <a:pt x="207" y="83"/>
                  </a:cubicBezTo>
                  <a:cubicBezTo>
                    <a:pt x="207" y="98"/>
                    <a:pt x="205" y="111"/>
                    <a:pt x="200" y="123"/>
                  </a:cubicBezTo>
                  <a:cubicBezTo>
                    <a:pt x="195" y="136"/>
                    <a:pt x="187" y="148"/>
                    <a:pt x="176" y="161"/>
                  </a:cubicBezTo>
                  <a:cubicBezTo>
                    <a:pt x="166" y="174"/>
                    <a:pt x="148" y="193"/>
                    <a:pt x="121" y="217"/>
                  </a:cubicBezTo>
                  <a:cubicBezTo>
                    <a:pt x="82" y="254"/>
                    <a:pt x="82" y="254"/>
                    <a:pt x="82" y="254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216" y="257"/>
                    <a:pt x="216" y="257"/>
                    <a:pt x="216" y="257"/>
                  </a:cubicBezTo>
                  <a:lnTo>
                    <a:pt x="216" y="3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6" name="Google Shape;4012;p16">
            <a:extLst>
              <a:ext uri="{FF2B5EF4-FFF2-40B4-BE49-F238E27FC236}">
                <a16:creationId xmlns:a16="http://schemas.microsoft.com/office/drawing/2014/main" id="{78D2B9E4-88EF-CBB1-0BC7-BBFE80912364}"/>
              </a:ext>
            </a:extLst>
          </p:cNvPr>
          <p:cNvSpPr/>
          <p:nvPr/>
        </p:nvSpPr>
        <p:spPr>
          <a:xfrm>
            <a:off x="2519573" y="3332666"/>
            <a:ext cx="827159" cy="806788"/>
          </a:xfrm>
          <a:custGeom>
            <a:avLst/>
            <a:gdLst/>
            <a:ahLst/>
            <a:cxnLst/>
            <a:rect l="l" t="t" r="r" b="b"/>
            <a:pathLst>
              <a:path w="161" h="160" extrusionOk="0">
                <a:moveTo>
                  <a:pt x="83" y="158"/>
                </a:moveTo>
                <a:cubicBezTo>
                  <a:pt x="91" y="155"/>
                  <a:pt x="91" y="155"/>
                  <a:pt x="91" y="155"/>
                </a:cubicBezTo>
                <a:cubicBezTo>
                  <a:pt x="95" y="153"/>
                  <a:pt x="97" y="148"/>
                  <a:pt x="95" y="144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7" y="136"/>
                  <a:pt x="101" y="132"/>
                  <a:pt x="104" y="128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1" y="131"/>
                  <a:pt x="113" y="131"/>
                  <a:pt x="115" y="130"/>
                </a:cubicBezTo>
                <a:cubicBezTo>
                  <a:pt x="117" y="129"/>
                  <a:pt x="119" y="128"/>
                  <a:pt x="120" y="126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3"/>
                  <a:pt x="123" y="109"/>
                  <a:pt x="118" y="107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09" y="103"/>
                  <a:pt x="107" y="104"/>
                  <a:pt x="107" y="105"/>
                </a:cubicBezTo>
                <a:cubicBezTo>
                  <a:pt x="106" y="107"/>
                  <a:pt x="107" y="109"/>
                  <a:pt x="109" y="110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17" y="113"/>
                  <a:pt x="117" y="114"/>
                  <a:pt x="117" y="115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2" y="124"/>
                  <a:pt x="112" y="124"/>
                  <a:pt x="111" y="124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2" y="121"/>
                  <a:pt x="101" y="121"/>
                  <a:pt x="100" y="122"/>
                </a:cubicBezTo>
                <a:cubicBezTo>
                  <a:pt x="97" y="127"/>
                  <a:pt x="92" y="132"/>
                  <a:pt x="87" y="135"/>
                </a:cubicBezTo>
                <a:cubicBezTo>
                  <a:pt x="86" y="136"/>
                  <a:pt x="86" y="137"/>
                  <a:pt x="86" y="139"/>
                </a:cubicBezTo>
                <a:cubicBezTo>
                  <a:pt x="89" y="146"/>
                  <a:pt x="89" y="146"/>
                  <a:pt x="89" y="146"/>
                </a:cubicBezTo>
                <a:cubicBezTo>
                  <a:pt x="90" y="147"/>
                  <a:pt x="89" y="148"/>
                  <a:pt x="88" y="149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2"/>
                  <a:pt x="79" y="152"/>
                  <a:pt x="79" y="152"/>
                </a:cubicBezTo>
                <a:cubicBezTo>
                  <a:pt x="78" y="152"/>
                  <a:pt x="78" y="151"/>
                  <a:pt x="78" y="151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4" y="142"/>
                  <a:pt x="73" y="141"/>
                  <a:pt x="71" y="142"/>
                </a:cubicBezTo>
                <a:cubicBezTo>
                  <a:pt x="65" y="143"/>
                  <a:pt x="59" y="143"/>
                  <a:pt x="53" y="142"/>
                </a:cubicBezTo>
                <a:cubicBezTo>
                  <a:pt x="52" y="141"/>
                  <a:pt x="50" y="142"/>
                  <a:pt x="50" y="144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6" y="152"/>
                  <a:pt x="45" y="152"/>
                  <a:pt x="44" y="152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6" y="148"/>
                  <a:pt x="35" y="148"/>
                  <a:pt x="35" y="148"/>
                </a:cubicBezTo>
                <a:cubicBezTo>
                  <a:pt x="35" y="147"/>
                  <a:pt x="35" y="147"/>
                  <a:pt x="35" y="146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39" y="137"/>
                  <a:pt x="38" y="136"/>
                  <a:pt x="37" y="135"/>
                </a:cubicBezTo>
                <a:cubicBezTo>
                  <a:pt x="32" y="132"/>
                  <a:pt x="28" y="127"/>
                  <a:pt x="25" y="122"/>
                </a:cubicBezTo>
                <a:cubicBezTo>
                  <a:pt x="24" y="121"/>
                  <a:pt x="22" y="121"/>
                  <a:pt x="21" y="121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3" y="124"/>
                  <a:pt x="12" y="124"/>
                  <a:pt x="12" y="124"/>
                </a:cubicBezTo>
                <a:cubicBezTo>
                  <a:pt x="11" y="124"/>
                  <a:pt x="11" y="124"/>
                  <a:pt x="11" y="123"/>
                </a:cubicBezTo>
                <a:cubicBezTo>
                  <a:pt x="8" y="115"/>
                  <a:pt x="8" y="115"/>
                  <a:pt x="8" y="115"/>
                </a:cubicBezTo>
                <a:cubicBezTo>
                  <a:pt x="7" y="115"/>
                  <a:pt x="7" y="114"/>
                  <a:pt x="8" y="114"/>
                </a:cubicBezTo>
                <a:cubicBezTo>
                  <a:pt x="8" y="113"/>
                  <a:pt x="8" y="113"/>
                  <a:pt x="9" y="113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7" y="109"/>
                  <a:pt x="18" y="108"/>
                  <a:pt x="18" y="106"/>
                </a:cubicBezTo>
                <a:cubicBezTo>
                  <a:pt x="17" y="100"/>
                  <a:pt x="17" y="94"/>
                  <a:pt x="18" y="88"/>
                </a:cubicBezTo>
                <a:cubicBezTo>
                  <a:pt x="18" y="87"/>
                  <a:pt x="17" y="85"/>
                  <a:pt x="16" y="85"/>
                </a:cubicBezTo>
                <a:cubicBezTo>
                  <a:pt x="9" y="82"/>
                  <a:pt x="9" y="82"/>
                  <a:pt x="9" y="82"/>
                </a:cubicBezTo>
                <a:cubicBezTo>
                  <a:pt x="8" y="81"/>
                  <a:pt x="7" y="80"/>
                  <a:pt x="8" y="79"/>
                </a:cubicBezTo>
                <a:cubicBezTo>
                  <a:pt x="11" y="71"/>
                  <a:pt x="11" y="71"/>
                  <a:pt x="11" y="71"/>
                </a:cubicBezTo>
                <a:cubicBezTo>
                  <a:pt x="11" y="70"/>
                  <a:pt x="12" y="70"/>
                  <a:pt x="13" y="70"/>
                </a:cubicBezTo>
                <a:cubicBezTo>
                  <a:pt x="21" y="73"/>
                  <a:pt x="21" y="73"/>
                  <a:pt x="21" y="73"/>
                </a:cubicBezTo>
                <a:cubicBezTo>
                  <a:pt x="22" y="74"/>
                  <a:pt x="24" y="73"/>
                  <a:pt x="25" y="72"/>
                </a:cubicBezTo>
                <a:cubicBezTo>
                  <a:pt x="28" y="67"/>
                  <a:pt x="32" y="63"/>
                  <a:pt x="37" y="60"/>
                </a:cubicBezTo>
                <a:cubicBezTo>
                  <a:pt x="38" y="59"/>
                  <a:pt x="39" y="57"/>
                  <a:pt x="38" y="56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7"/>
                  <a:pt x="35" y="47"/>
                </a:cubicBezTo>
                <a:cubicBezTo>
                  <a:pt x="35" y="46"/>
                  <a:pt x="36" y="46"/>
                  <a:pt x="36" y="46"/>
                </a:cubicBezTo>
                <a:cubicBezTo>
                  <a:pt x="44" y="43"/>
                  <a:pt x="44" y="43"/>
                  <a:pt x="44" y="43"/>
                </a:cubicBezTo>
                <a:cubicBezTo>
                  <a:pt x="45" y="42"/>
                  <a:pt x="45" y="42"/>
                  <a:pt x="46" y="43"/>
                </a:cubicBezTo>
                <a:cubicBezTo>
                  <a:pt x="46" y="43"/>
                  <a:pt x="47" y="43"/>
                  <a:pt x="47" y="44"/>
                </a:cubicBezTo>
                <a:cubicBezTo>
                  <a:pt x="50" y="51"/>
                  <a:pt x="50" y="51"/>
                  <a:pt x="50" y="51"/>
                </a:cubicBezTo>
                <a:cubicBezTo>
                  <a:pt x="51" y="53"/>
                  <a:pt x="52" y="53"/>
                  <a:pt x="54" y="53"/>
                </a:cubicBezTo>
                <a:cubicBezTo>
                  <a:pt x="56" y="52"/>
                  <a:pt x="57" y="50"/>
                  <a:pt x="56" y="4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39"/>
                  <a:pt x="50" y="37"/>
                  <a:pt x="48" y="37"/>
                </a:cubicBezTo>
                <a:cubicBezTo>
                  <a:pt x="47" y="36"/>
                  <a:pt x="46" y="36"/>
                  <a:pt x="45" y="36"/>
                </a:cubicBezTo>
                <a:cubicBezTo>
                  <a:pt x="44" y="36"/>
                  <a:pt x="43" y="36"/>
                  <a:pt x="42" y="37"/>
                </a:cubicBezTo>
                <a:cubicBezTo>
                  <a:pt x="34" y="40"/>
                  <a:pt x="34" y="40"/>
                  <a:pt x="34" y="40"/>
                </a:cubicBezTo>
                <a:cubicBezTo>
                  <a:pt x="32" y="41"/>
                  <a:pt x="30" y="42"/>
                  <a:pt x="29" y="44"/>
                </a:cubicBezTo>
                <a:cubicBezTo>
                  <a:pt x="29" y="47"/>
                  <a:pt x="29" y="49"/>
                  <a:pt x="29" y="51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9"/>
                  <a:pt x="24" y="62"/>
                  <a:pt x="21" y="66"/>
                </a:cubicBezTo>
                <a:cubicBezTo>
                  <a:pt x="16" y="64"/>
                  <a:pt x="16" y="64"/>
                  <a:pt x="16" y="64"/>
                </a:cubicBezTo>
                <a:cubicBezTo>
                  <a:pt x="12" y="63"/>
                  <a:pt x="7" y="65"/>
                  <a:pt x="5" y="69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81"/>
                  <a:pt x="2" y="86"/>
                  <a:pt x="6" y="88"/>
                </a:cubicBezTo>
                <a:cubicBezTo>
                  <a:pt x="11" y="90"/>
                  <a:pt x="11" y="90"/>
                  <a:pt x="11" y="90"/>
                </a:cubicBezTo>
                <a:cubicBezTo>
                  <a:pt x="10" y="95"/>
                  <a:pt x="10" y="100"/>
                  <a:pt x="11" y="105"/>
                </a:cubicBezTo>
                <a:cubicBezTo>
                  <a:pt x="6" y="107"/>
                  <a:pt x="6" y="107"/>
                  <a:pt x="6" y="107"/>
                </a:cubicBezTo>
                <a:cubicBezTo>
                  <a:pt x="4" y="108"/>
                  <a:pt x="2" y="109"/>
                  <a:pt x="2" y="111"/>
                </a:cubicBezTo>
                <a:cubicBezTo>
                  <a:pt x="1" y="113"/>
                  <a:pt x="1" y="116"/>
                  <a:pt x="2" y="118"/>
                </a:cubicBezTo>
                <a:cubicBezTo>
                  <a:pt x="5" y="126"/>
                  <a:pt x="5" y="126"/>
                  <a:pt x="5" y="126"/>
                </a:cubicBezTo>
                <a:cubicBezTo>
                  <a:pt x="6" y="128"/>
                  <a:pt x="7" y="129"/>
                  <a:pt x="9" y="130"/>
                </a:cubicBezTo>
                <a:cubicBezTo>
                  <a:pt x="12" y="131"/>
                  <a:pt x="14" y="131"/>
                  <a:pt x="16" y="130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4" y="132"/>
                  <a:pt x="27" y="136"/>
                  <a:pt x="31" y="139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8" y="146"/>
                  <a:pt x="28" y="148"/>
                  <a:pt x="29" y="150"/>
                </a:cubicBezTo>
                <a:cubicBezTo>
                  <a:pt x="30" y="152"/>
                  <a:pt x="32" y="154"/>
                  <a:pt x="34" y="155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6" y="160"/>
                  <a:pt x="51" y="158"/>
                  <a:pt x="53" y="153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60" y="149"/>
                  <a:pt x="65" y="149"/>
                  <a:pt x="70" y="148"/>
                </a:cubicBezTo>
                <a:cubicBezTo>
                  <a:pt x="72" y="153"/>
                  <a:pt x="72" y="153"/>
                  <a:pt x="72" y="153"/>
                </a:cubicBezTo>
                <a:cubicBezTo>
                  <a:pt x="73" y="155"/>
                  <a:pt x="74" y="157"/>
                  <a:pt x="76" y="158"/>
                </a:cubicBezTo>
                <a:cubicBezTo>
                  <a:pt x="78" y="159"/>
                  <a:pt x="81" y="159"/>
                  <a:pt x="83" y="158"/>
                </a:cubicBezTo>
                <a:close/>
                <a:moveTo>
                  <a:pt x="36" y="97"/>
                </a:moveTo>
                <a:cubicBezTo>
                  <a:pt x="36" y="112"/>
                  <a:pt x="48" y="124"/>
                  <a:pt x="62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69" y="123"/>
                  <a:pt x="76" y="121"/>
                  <a:pt x="81" y="116"/>
                </a:cubicBezTo>
                <a:cubicBezTo>
                  <a:pt x="86" y="111"/>
                  <a:pt x="89" y="104"/>
                  <a:pt x="89" y="97"/>
                </a:cubicBezTo>
                <a:cubicBezTo>
                  <a:pt x="89" y="95"/>
                  <a:pt x="87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4" y="94"/>
                  <a:pt x="82" y="95"/>
                  <a:pt x="82" y="97"/>
                </a:cubicBezTo>
                <a:cubicBezTo>
                  <a:pt x="82" y="102"/>
                  <a:pt x="80" y="107"/>
                  <a:pt x="76" y="111"/>
                </a:cubicBezTo>
                <a:cubicBezTo>
                  <a:pt x="73" y="115"/>
                  <a:pt x="68" y="117"/>
                  <a:pt x="62" y="117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51" y="117"/>
                  <a:pt x="43" y="108"/>
                  <a:pt x="42" y="97"/>
                </a:cubicBezTo>
                <a:cubicBezTo>
                  <a:pt x="42" y="86"/>
                  <a:pt x="51" y="78"/>
                  <a:pt x="62" y="77"/>
                </a:cubicBezTo>
                <a:cubicBezTo>
                  <a:pt x="64" y="77"/>
                  <a:pt x="65" y="76"/>
                  <a:pt x="65" y="74"/>
                </a:cubicBezTo>
                <a:cubicBezTo>
                  <a:pt x="65" y="72"/>
                  <a:pt x="64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48" y="71"/>
                  <a:pt x="36" y="83"/>
                  <a:pt x="36" y="97"/>
                </a:cubicBezTo>
                <a:close/>
                <a:moveTo>
                  <a:pt x="117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07" y="0"/>
                  <a:pt x="104" y="3"/>
                  <a:pt x="104" y="7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0" y="11"/>
                  <a:pt x="97" y="12"/>
                  <a:pt x="95" y="14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0"/>
                  <a:pt x="89" y="10"/>
                  <a:pt x="87" y="10"/>
                </a:cubicBezTo>
                <a:cubicBezTo>
                  <a:pt x="86" y="10"/>
                  <a:pt x="84" y="10"/>
                  <a:pt x="82" y="12"/>
                </a:cubicBezTo>
                <a:cubicBezTo>
                  <a:pt x="78" y="16"/>
                  <a:pt x="78" y="16"/>
                  <a:pt x="78" y="16"/>
                </a:cubicBezTo>
                <a:cubicBezTo>
                  <a:pt x="77" y="17"/>
                  <a:pt x="76" y="19"/>
                  <a:pt x="76" y="21"/>
                </a:cubicBezTo>
                <a:cubicBezTo>
                  <a:pt x="76" y="23"/>
                  <a:pt x="77" y="25"/>
                  <a:pt x="78" y="26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31"/>
                  <a:pt x="77" y="34"/>
                  <a:pt x="77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69" y="37"/>
                  <a:pt x="66" y="40"/>
                  <a:pt x="66" y="44"/>
                </a:cubicBezTo>
                <a:cubicBezTo>
                  <a:pt x="66" y="50"/>
                  <a:pt x="66" y="50"/>
                  <a:pt x="66" y="50"/>
                </a:cubicBezTo>
                <a:cubicBezTo>
                  <a:pt x="66" y="54"/>
                  <a:pt x="69" y="57"/>
                  <a:pt x="73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7" y="61"/>
                  <a:pt x="79" y="64"/>
                  <a:pt x="80" y="66"/>
                </a:cubicBezTo>
                <a:cubicBezTo>
                  <a:pt x="78" y="69"/>
                  <a:pt x="78" y="69"/>
                  <a:pt x="78" y="69"/>
                </a:cubicBezTo>
                <a:cubicBezTo>
                  <a:pt x="77" y="70"/>
                  <a:pt x="76" y="72"/>
                  <a:pt x="76" y="74"/>
                </a:cubicBezTo>
                <a:cubicBezTo>
                  <a:pt x="76" y="75"/>
                  <a:pt x="77" y="77"/>
                  <a:pt x="78" y="79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4"/>
                  <a:pt x="86" y="85"/>
                  <a:pt x="87" y="85"/>
                </a:cubicBezTo>
                <a:cubicBezTo>
                  <a:pt x="89" y="85"/>
                  <a:pt x="91" y="84"/>
                  <a:pt x="92" y="83"/>
                </a:cubicBezTo>
                <a:cubicBezTo>
                  <a:pt x="95" y="81"/>
                  <a:pt x="95" y="81"/>
                  <a:pt x="95" y="81"/>
                </a:cubicBezTo>
                <a:cubicBezTo>
                  <a:pt x="97" y="82"/>
                  <a:pt x="100" y="84"/>
                  <a:pt x="104" y="84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92"/>
                  <a:pt x="107" y="95"/>
                  <a:pt x="111" y="95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21" y="95"/>
                  <a:pt x="124" y="92"/>
                  <a:pt x="124" y="8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27" y="84"/>
                  <a:pt x="130" y="82"/>
                  <a:pt x="133" y="81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6" y="84"/>
                  <a:pt x="138" y="85"/>
                  <a:pt x="140" y="85"/>
                </a:cubicBezTo>
                <a:cubicBezTo>
                  <a:pt x="142" y="85"/>
                  <a:pt x="144" y="84"/>
                  <a:pt x="145" y="83"/>
                </a:cubicBezTo>
                <a:cubicBezTo>
                  <a:pt x="149" y="79"/>
                  <a:pt x="149" y="79"/>
                  <a:pt x="149" y="79"/>
                </a:cubicBezTo>
                <a:cubicBezTo>
                  <a:pt x="152" y="76"/>
                  <a:pt x="152" y="71"/>
                  <a:pt x="149" y="69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49" y="64"/>
                  <a:pt x="150" y="61"/>
                  <a:pt x="151" y="57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58" y="57"/>
                  <a:pt x="161" y="54"/>
                  <a:pt x="161" y="50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1" y="40"/>
                  <a:pt x="158" y="37"/>
                  <a:pt x="154" y="37"/>
                </a:cubicBezTo>
                <a:cubicBezTo>
                  <a:pt x="151" y="37"/>
                  <a:pt x="151" y="37"/>
                  <a:pt x="151" y="37"/>
                </a:cubicBezTo>
                <a:cubicBezTo>
                  <a:pt x="150" y="34"/>
                  <a:pt x="149" y="31"/>
                  <a:pt x="147" y="28"/>
                </a:cubicBezTo>
                <a:cubicBezTo>
                  <a:pt x="149" y="26"/>
                  <a:pt x="149" y="26"/>
                  <a:pt x="149" y="26"/>
                </a:cubicBezTo>
                <a:cubicBezTo>
                  <a:pt x="152" y="23"/>
                  <a:pt x="152" y="19"/>
                  <a:pt x="149" y="16"/>
                </a:cubicBezTo>
                <a:cubicBezTo>
                  <a:pt x="145" y="12"/>
                  <a:pt x="145" y="12"/>
                  <a:pt x="145" y="12"/>
                </a:cubicBezTo>
                <a:cubicBezTo>
                  <a:pt x="144" y="10"/>
                  <a:pt x="142" y="10"/>
                  <a:pt x="140" y="10"/>
                </a:cubicBezTo>
                <a:cubicBezTo>
                  <a:pt x="138" y="10"/>
                  <a:pt x="136" y="10"/>
                  <a:pt x="135" y="12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30" y="12"/>
                  <a:pt x="127" y="11"/>
                  <a:pt x="124" y="10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3"/>
                  <a:pt x="121" y="0"/>
                  <a:pt x="117" y="0"/>
                </a:cubicBezTo>
                <a:close/>
                <a:moveTo>
                  <a:pt x="131" y="21"/>
                </a:moveTo>
                <a:cubicBezTo>
                  <a:pt x="132" y="21"/>
                  <a:pt x="133" y="21"/>
                  <a:pt x="133" y="21"/>
                </a:cubicBezTo>
                <a:cubicBezTo>
                  <a:pt x="134" y="21"/>
                  <a:pt x="135" y="21"/>
                  <a:pt x="136" y="20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40" y="27"/>
                  <a:pt x="139" y="28"/>
                  <a:pt x="140" y="30"/>
                </a:cubicBezTo>
                <a:cubicBezTo>
                  <a:pt x="143" y="33"/>
                  <a:pt x="144" y="37"/>
                  <a:pt x="145" y="41"/>
                </a:cubicBezTo>
                <a:cubicBezTo>
                  <a:pt x="145" y="43"/>
                  <a:pt x="147" y="44"/>
                  <a:pt x="148" y="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4"/>
                  <a:pt x="155" y="44"/>
                  <a:pt x="155" y="44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55" y="51"/>
                  <a:pt x="154" y="51"/>
                  <a:pt x="154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5" y="52"/>
                  <a:pt x="145" y="54"/>
                </a:cubicBezTo>
                <a:cubicBezTo>
                  <a:pt x="144" y="58"/>
                  <a:pt x="143" y="62"/>
                  <a:pt x="140" y="65"/>
                </a:cubicBezTo>
                <a:cubicBezTo>
                  <a:pt x="139" y="66"/>
                  <a:pt x="140" y="68"/>
                  <a:pt x="141" y="69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45" y="73"/>
                  <a:pt x="145" y="74"/>
                  <a:pt x="145" y="74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40" y="79"/>
                  <a:pt x="140" y="79"/>
                  <a:pt x="140" y="78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4" y="73"/>
                  <a:pt x="133" y="73"/>
                  <a:pt x="131" y="74"/>
                </a:cubicBezTo>
                <a:cubicBezTo>
                  <a:pt x="128" y="76"/>
                  <a:pt x="124" y="78"/>
                  <a:pt x="120" y="79"/>
                </a:cubicBezTo>
                <a:cubicBezTo>
                  <a:pt x="118" y="79"/>
                  <a:pt x="117" y="80"/>
                  <a:pt x="117" y="82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80"/>
                  <a:pt x="109" y="79"/>
                  <a:pt x="107" y="79"/>
                </a:cubicBezTo>
                <a:cubicBezTo>
                  <a:pt x="103" y="78"/>
                  <a:pt x="99" y="76"/>
                  <a:pt x="96" y="74"/>
                </a:cubicBezTo>
                <a:cubicBezTo>
                  <a:pt x="95" y="73"/>
                  <a:pt x="93" y="73"/>
                  <a:pt x="92" y="74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7" y="79"/>
                  <a:pt x="87" y="79"/>
                </a:cubicBezTo>
                <a:cubicBezTo>
                  <a:pt x="87" y="79"/>
                  <a:pt x="87" y="78"/>
                  <a:pt x="87" y="78"/>
                </a:cubicBezTo>
                <a:cubicBezTo>
                  <a:pt x="83" y="74"/>
                  <a:pt x="83" y="74"/>
                  <a:pt x="83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2" y="73"/>
                  <a:pt x="82" y="73"/>
                  <a:pt x="83" y="73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8"/>
                  <a:pt x="88" y="66"/>
                  <a:pt x="87" y="65"/>
                </a:cubicBezTo>
                <a:cubicBezTo>
                  <a:pt x="85" y="62"/>
                  <a:pt x="83" y="58"/>
                  <a:pt x="82" y="54"/>
                </a:cubicBezTo>
                <a:cubicBezTo>
                  <a:pt x="82" y="52"/>
                  <a:pt x="81" y="51"/>
                  <a:pt x="79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3" y="51"/>
                  <a:pt x="73" y="51"/>
                  <a:pt x="73" y="50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9" y="44"/>
                  <a:pt x="79" y="44"/>
                  <a:pt x="79" y="44"/>
                </a:cubicBezTo>
                <a:cubicBezTo>
                  <a:pt x="81" y="44"/>
                  <a:pt x="82" y="43"/>
                  <a:pt x="82" y="41"/>
                </a:cubicBezTo>
                <a:cubicBezTo>
                  <a:pt x="83" y="37"/>
                  <a:pt x="85" y="33"/>
                  <a:pt x="87" y="29"/>
                </a:cubicBezTo>
                <a:cubicBezTo>
                  <a:pt x="88" y="28"/>
                  <a:pt x="88" y="26"/>
                  <a:pt x="87" y="25"/>
                </a:cubicBezTo>
                <a:cubicBezTo>
                  <a:pt x="83" y="21"/>
                  <a:pt x="83" y="21"/>
                  <a:pt x="83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2" y="21"/>
                  <a:pt x="83" y="21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16"/>
                  <a:pt x="88" y="16"/>
                  <a:pt x="88" y="16"/>
                </a:cubicBezTo>
                <a:cubicBezTo>
                  <a:pt x="92" y="20"/>
                  <a:pt x="92" y="20"/>
                  <a:pt x="92" y="20"/>
                </a:cubicBezTo>
                <a:cubicBezTo>
                  <a:pt x="93" y="21"/>
                  <a:pt x="95" y="22"/>
                  <a:pt x="96" y="21"/>
                </a:cubicBezTo>
                <a:cubicBezTo>
                  <a:pt x="99" y="18"/>
                  <a:pt x="103" y="17"/>
                  <a:pt x="107" y="16"/>
                </a:cubicBezTo>
                <a:cubicBezTo>
                  <a:pt x="109" y="16"/>
                  <a:pt x="110" y="14"/>
                  <a:pt x="110" y="13"/>
                </a:cubicBezTo>
                <a:cubicBezTo>
                  <a:pt x="110" y="7"/>
                  <a:pt x="110" y="7"/>
                  <a:pt x="110" y="7"/>
                </a:cubicBezTo>
                <a:cubicBezTo>
                  <a:pt x="110" y="7"/>
                  <a:pt x="110" y="6"/>
                  <a:pt x="110" y="6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6"/>
                  <a:pt x="117" y="7"/>
                  <a:pt x="117" y="7"/>
                </a:cubicBezTo>
                <a:cubicBezTo>
                  <a:pt x="117" y="13"/>
                  <a:pt x="117" y="13"/>
                  <a:pt x="117" y="13"/>
                </a:cubicBezTo>
                <a:cubicBezTo>
                  <a:pt x="117" y="14"/>
                  <a:pt x="118" y="16"/>
                  <a:pt x="120" y="16"/>
                </a:cubicBezTo>
                <a:cubicBezTo>
                  <a:pt x="124" y="17"/>
                  <a:pt x="128" y="18"/>
                  <a:pt x="131" y="21"/>
                </a:cubicBezTo>
                <a:close/>
                <a:moveTo>
                  <a:pt x="94" y="47"/>
                </a:moveTo>
                <a:cubicBezTo>
                  <a:pt x="94" y="58"/>
                  <a:pt x="103" y="66"/>
                  <a:pt x="114" y="66"/>
                </a:cubicBezTo>
                <a:cubicBezTo>
                  <a:pt x="124" y="66"/>
                  <a:pt x="133" y="58"/>
                  <a:pt x="133" y="47"/>
                </a:cubicBezTo>
                <a:cubicBezTo>
                  <a:pt x="133" y="37"/>
                  <a:pt x="124" y="28"/>
                  <a:pt x="114" y="28"/>
                </a:cubicBezTo>
                <a:cubicBezTo>
                  <a:pt x="103" y="28"/>
                  <a:pt x="94" y="37"/>
                  <a:pt x="94" y="47"/>
                </a:cubicBezTo>
                <a:close/>
                <a:moveTo>
                  <a:pt x="126" y="47"/>
                </a:moveTo>
                <a:cubicBezTo>
                  <a:pt x="126" y="54"/>
                  <a:pt x="121" y="60"/>
                  <a:pt x="114" y="60"/>
                </a:cubicBezTo>
                <a:cubicBezTo>
                  <a:pt x="107" y="60"/>
                  <a:pt x="101" y="54"/>
                  <a:pt x="101" y="47"/>
                </a:cubicBezTo>
                <a:cubicBezTo>
                  <a:pt x="101" y="40"/>
                  <a:pt x="107" y="35"/>
                  <a:pt x="114" y="35"/>
                </a:cubicBezTo>
                <a:cubicBezTo>
                  <a:pt x="121" y="35"/>
                  <a:pt x="126" y="40"/>
                  <a:pt x="126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900" tIns="91450" rIns="182900" bIns="9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roup 26">
            <a:extLst>
              <a:ext uri="{FF2B5EF4-FFF2-40B4-BE49-F238E27FC236}">
                <a16:creationId xmlns:a16="http://schemas.microsoft.com/office/drawing/2014/main" id="{AFA76F76-9742-45CC-69EB-14A09EF42CAE}"/>
              </a:ext>
            </a:extLst>
          </p:cNvPr>
          <p:cNvGrpSpPr/>
          <p:nvPr/>
        </p:nvGrpSpPr>
        <p:grpSpPr>
          <a:xfrm>
            <a:off x="1821490" y="4656464"/>
            <a:ext cx="1764527" cy="1454442"/>
            <a:chOff x="1917700" y="4500564"/>
            <a:chExt cx="1752600" cy="1524000"/>
          </a:xfrm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7F39BE95-1E38-0B6C-5CB5-7DF2C2079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4500564"/>
              <a:ext cx="1162050" cy="1524000"/>
            </a:xfrm>
            <a:custGeom>
              <a:avLst/>
              <a:gdLst>
                <a:gd name="T0" fmla="*/ 105 w 305"/>
                <a:gd name="T1" fmla="*/ 0 h 400"/>
                <a:gd name="T2" fmla="*/ 2 w 305"/>
                <a:gd name="T3" fmla="*/ 28 h 400"/>
                <a:gd name="T4" fmla="*/ 33 w 305"/>
                <a:gd name="T5" fmla="*/ 43 h 400"/>
                <a:gd name="T6" fmla="*/ 70 w 305"/>
                <a:gd name="T7" fmla="*/ 116 h 400"/>
                <a:gd name="T8" fmla="*/ 47 w 305"/>
                <a:gd name="T9" fmla="*/ 180 h 400"/>
                <a:gd name="T10" fmla="*/ 40 w 305"/>
                <a:gd name="T11" fmla="*/ 188 h 400"/>
                <a:gd name="T12" fmla="*/ 53 w 305"/>
                <a:gd name="T13" fmla="*/ 198 h 400"/>
                <a:gd name="T14" fmla="*/ 79 w 305"/>
                <a:gd name="T15" fmla="*/ 263 h 400"/>
                <a:gd name="T16" fmla="*/ 38 w 305"/>
                <a:gd name="T17" fmla="*/ 351 h 400"/>
                <a:gd name="T18" fmla="*/ 0 w 305"/>
                <a:gd name="T19" fmla="*/ 370 h 400"/>
                <a:gd name="T20" fmla="*/ 105 w 305"/>
                <a:gd name="T21" fmla="*/ 400 h 400"/>
                <a:gd name="T22" fmla="*/ 305 w 305"/>
                <a:gd name="T23" fmla="*/ 200 h 400"/>
                <a:gd name="T24" fmla="*/ 105 w 305"/>
                <a:gd name="T25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400">
                  <a:moveTo>
                    <a:pt x="105" y="0"/>
                  </a:moveTo>
                  <a:cubicBezTo>
                    <a:pt x="67" y="0"/>
                    <a:pt x="32" y="10"/>
                    <a:pt x="2" y="28"/>
                  </a:cubicBezTo>
                  <a:cubicBezTo>
                    <a:pt x="13" y="32"/>
                    <a:pt x="24" y="37"/>
                    <a:pt x="33" y="43"/>
                  </a:cubicBezTo>
                  <a:cubicBezTo>
                    <a:pt x="57" y="61"/>
                    <a:pt x="70" y="86"/>
                    <a:pt x="70" y="116"/>
                  </a:cubicBezTo>
                  <a:cubicBezTo>
                    <a:pt x="70" y="141"/>
                    <a:pt x="62" y="163"/>
                    <a:pt x="47" y="180"/>
                  </a:cubicBezTo>
                  <a:cubicBezTo>
                    <a:pt x="45" y="183"/>
                    <a:pt x="42" y="186"/>
                    <a:pt x="40" y="188"/>
                  </a:cubicBezTo>
                  <a:cubicBezTo>
                    <a:pt x="44" y="191"/>
                    <a:pt x="49" y="194"/>
                    <a:pt x="53" y="198"/>
                  </a:cubicBezTo>
                  <a:cubicBezTo>
                    <a:pt x="70" y="215"/>
                    <a:pt x="79" y="237"/>
                    <a:pt x="79" y="263"/>
                  </a:cubicBezTo>
                  <a:cubicBezTo>
                    <a:pt x="79" y="300"/>
                    <a:pt x="65" y="330"/>
                    <a:pt x="38" y="351"/>
                  </a:cubicBezTo>
                  <a:cubicBezTo>
                    <a:pt x="27" y="359"/>
                    <a:pt x="15" y="365"/>
                    <a:pt x="0" y="370"/>
                  </a:cubicBezTo>
                  <a:cubicBezTo>
                    <a:pt x="31" y="389"/>
                    <a:pt x="67" y="400"/>
                    <a:pt x="105" y="400"/>
                  </a:cubicBezTo>
                  <a:cubicBezTo>
                    <a:pt x="215" y="400"/>
                    <a:pt x="305" y="310"/>
                    <a:pt x="305" y="200"/>
                  </a:cubicBezTo>
                  <a:cubicBezTo>
                    <a:pt x="305" y="89"/>
                    <a:pt x="215" y="0"/>
                    <a:pt x="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F3AD8C46-796F-CBAB-09A1-CB3DEF35F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700" y="4667250"/>
              <a:ext cx="800100" cy="1189038"/>
            </a:xfrm>
            <a:custGeom>
              <a:avLst/>
              <a:gdLst>
                <a:gd name="T0" fmla="*/ 201 w 210"/>
                <a:gd name="T1" fmla="*/ 72 h 312"/>
                <a:gd name="T2" fmla="*/ 184 w 210"/>
                <a:gd name="T3" fmla="*/ 121 h 312"/>
                <a:gd name="T4" fmla="*/ 136 w 210"/>
                <a:gd name="T5" fmla="*/ 148 h 312"/>
                <a:gd name="T6" fmla="*/ 136 w 210"/>
                <a:gd name="T7" fmla="*/ 149 h 312"/>
                <a:gd name="T8" fmla="*/ 191 w 210"/>
                <a:gd name="T9" fmla="*/ 172 h 312"/>
                <a:gd name="T10" fmla="*/ 210 w 210"/>
                <a:gd name="T11" fmla="*/ 219 h 312"/>
                <a:gd name="T12" fmla="*/ 178 w 210"/>
                <a:gd name="T13" fmla="*/ 288 h 312"/>
                <a:gd name="T14" fmla="*/ 88 w 210"/>
                <a:gd name="T15" fmla="*/ 312 h 312"/>
                <a:gd name="T16" fmla="*/ 0 w 210"/>
                <a:gd name="T17" fmla="*/ 296 h 312"/>
                <a:gd name="T18" fmla="*/ 0 w 210"/>
                <a:gd name="T19" fmla="*/ 241 h 312"/>
                <a:gd name="T20" fmla="*/ 39 w 210"/>
                <a:gd name="T21" fmla="*/ 255 h 312"/>
                <a:gd name="T22" fmla="*/ 81 w 210"/>
                <a:gd name="T23" fmla="*/ 261 h 312"/>
                <a:gd name="T24" fmla="*/ 128 w 210"/>
                <a:gd name="T25" fmla="*/ 250 h 312"/>
                <a:gd name="T26" fmla="*/ 143 w 210"/>
                <a:gd name="T27" fmla="*/ 216 h 312"/>
                <a:gd name="T28" fmla="*/ 125 w 210"/>
                <a:gd name="T29" fmla="*/ 185 h 312"/>
                <a:gd name="T30" fmla="*/ 70 w 210"/>
                <a:gd name="T31" fmla="*/ 176 h 312"/>
                <a:gd name="T32" fmla="*/ 47 w 210"/>
                <a:gd name="T33" fmla="*/ 176 h 312"/>
                <a:gd name="T34" fmla="*/ 47 w 210"/>
                <a:gd name="T35" fmla="*/ 127 h 312"/>
                <a:gd name="T36" fmla="*/ 70 w 210"/>
                <a:gd name="T37" fmla="*/ 127 h 312"/>
                <a:gd name="T38" fmla="*/ 122 w 210"/>
                <a:gd name="T39" fmla="*/ 118 h 312"/>
                <a:gd name="T40" fmla="*/ 138 w 210"/>
                <a:gd name="T41" fmla="*/ 86 h 312"/>
                <a:gd name="T42" fmla="*/ 95 w 210"/>
                <a:gd name="T43" fmla="*/ 52 h 312"/>
                <a:gd name="T44" fmla="*/ 64 w 210"/>
                <a:gd name="T45" fmla="*/ 57 h 312"/>
                <a:gd name="T46" fmla="*/ 30 w 210"/>
                <a:gd name="T47" fmla="*/ 74 h 312"/>
                <a:gd name="T48" fmla="*/ 0 w 210"/>
                <a:gd name="T49" fmla="*/ 30 h 312"/>
                <a:gd name="T50" fmla="*/ 99 w 210"/>
                <a:gd name="T51" fmla="*/ 0 h 312"/>
                <a:gd name="T52" fmla="*/ 174 w 210"/>
                <a:gd name="T53" fmla="*/ 19 h 312"/>
                <a:gd name="T54" fmla="*/ 201 w 210"/>
                <a:gd name="T55" fmla="*/ 7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0" h="312">
                  <a:moveTo>
                    <a:pt x="201" y="72"/>
                  </a:moveTo>
                  <a:cubicBezTo>
                    <a:pt x="201" y="91"/>
                    <a:pt x="195" y="107"/>
                    <a:pt x="184" y="121"/>
                  </a:cubicBezTo>
                  <a:cubicBezTo>
                    <a:pt x="172" y="134"/>
                    <a:pt x="156" y="143"/>
                    <a:pt x="136" y="148"/>
                  </a:cubicBezTo>
                  <a:cubicBezTo>
                    <a:pt x="136" y="149"/>
                    <a:pt x="136" y="149"/>
                    <a:pt x="136" y="149"/>
                  </a:cubicBezTo>
                  <a:cubicBezTo>
                    <a:pt x="160" y="152"/>
                    <a:pt x="179" y="160"/>
                    <a:pt x="191" y="172"/>
                  </a:cubicBezTo>
                  <a:cubicBezTo>
                    <a:pt x="204" y="183"/>
                    <a:pt x="210" y="199"/>
                    <a:pt x="210" y="219"/>
                  </a:cubicBezTo>
                  <a:cubicBezTo>
                    <a:pt x="210" y="249"/>
                    <a:pt x="200" y="271"/>
                    <a:pt x="178" y="288"/>
                  </a:cubicBezTo>
                  <a:cubicBezTo>
                    <a:pt x="157" y="304"/>
                    <a:pt x="127" y="312"/>
                    <a:pt x="88" y="312"/>
                  </a:cubicBezTo>
                  <a:cubicBezTo>
                    <a:pt x="55" y="312"/>
                    <a:pt x="26" y="306"/>
                    <a:pt x="0" y="296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2" y="247"/>
                    <a:pt x="25" y="252"/>
                    <a:pt x="39" y="255"/>
                  </a:cubicBezTo>
                  <a:cubicBezTo>
                    <a:pt x="53" y="259"/>
                    <a:pt x="67" y="261"/>
                    <a:pt x="81" y="261"/>
                  </a:cubicBezTo>
                  <a:cubicBezTo>
                    <a:pt x="102" y="261"/>
                    <a:pt x="118" y="257"/>
                    <a:pt x="128" y="250"/>
                  </a:cubicBezTo>
                  <a:cubicBezTo>
                    <a:pt x="138" y="243"/>
                    <a:pt x="143" y="232"/>
                    <a:pt x="143" y="216"/>
                  </a:cubicBezTo>
                  <a:cubicBezTo>
                    <a:pt x="143" y="201"/>
                    <a:pt x="137" y="191"/>
                    <a:pt x="125" y="185"/>
                  </a:cubicBezTo>
                  <a:cubicBezTo>
                    <a:pt x="114" y="179"/>
                    <a:pt x="95" y="176"/>
                    <a:pt x="70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94" y="127"/>
                    <a:pt x="111" y="124"/>
                    <a:pt x="122" y="118"/>
                  </a:cubicBezTo>
                  <a:cubicBezTo>
                    <a:pt x="133" y="112"/>
                    <a:pt x="138" y="101"/>
                    <a:pt x="138" y="86"/>
                  </a:cubicBezTo>
                  <a:cubicBezTo>
                    <a:pt x="138" y="63"/>
                    <a:pt x="124" y="52"/>
                    <a:pt x="95" y="52"/>
                  </a:cubicBezTo>
                  <a:cubicBezTo>
                    <a:pt x="85" y="52"/>
                    <a:pt x="75" y="53"/>
                    <a:pt x="64" y="57"/>
                  </a:cubicBezTo>
                  <a:cubicBezTo>
                    <a:pt x="54" y="60"/>
                    <a:pt x="43" y="66"/>
                    <a:pt x="3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8" y="10"/>
                    <a:pt x="61" y="0"/>
                    <a:pt x="99" y="0"/>
                  </a:cubicBezTo>
                  <a:cubicBezTo>
                    <a:pt x="131" y="0"/>
                    <a:pt x="156" y="6"/>
                    <a:pt x="174" y="19"/>
                  </a:cubicBezTo>
                  <a:cubicBezTo>
                    <a:pt x="192" y="32"/>
                    <a:pt x="201" y="49"/>
                    <a:pt x="201" y="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70125BE-50B2-158E-B6B2-C9CD1E05869A}"/>
              </a:ext>
            </a:extLst>
          </p:cNvPr>
          <p:cNvGrpSpPr/>
          <p:nvPr/>
        </p:nvGrpSpPr>
        <p:grpSpPr>
          <a:xfrm>
            <a:off x="2733404" y="5212524"/>
            <a:ext cx="622299" cy="447672"/>
            <a:chOff x="0" y="0"/>
            <a:chExt cx="1009680" cy="555762"/>
          </a:xfrm>
          <a:solidFill>
            <a:schemeClr val="bg1"/>
          </a:solidFill>
        </p:grpSpPr>
        <p:sp>
          <p:nvSpPr>
            <p:cNvPr id="51" name="Google Shape;10919;p60">
              <a:extLst>
                <a:ext uri="{FF2B5EF4-FFF2-40B4-BE49-F238E27FC236}">
                  <a16:creationId xmlns:a16="http://schemas.microsoft.com/office/drawing/2014/main" id="{F1C94FA7-30EA-0E93-ED82-0810BF41653F}"/>
                </a:ext>
              </a:extLst>
            </p:cNvPr>
            <p:cNvSpPr/>
            <p:nvPr/>
          </p:nvSpPr>
          <p:spPr>
            <a:xfrm>
              <a:off x="515566" y="9728"/>
              <a:ext cx="360555" cy="180573"/>
            </a:xfrm>
            <a:custGeom>
              <a:avLst/>
              <a:gdLst/>
              <a:ahLst/>
              <a:cxnLst/>
              <a:rect l="l" t="t" r="r" b="b"/>
              <a:pathLst>
                <a:path w="68" h="60" extrusionOk="0">
                  <a:moveTo>
                    <a:pt x="53" y="31"/>
                  </a:moveTo>
                  <a:cubicBezTo>
                    <a:pt x="51" y="28"/>
                    <a:pt x="50" y="26"/>
                    <a:pt x="48" y="23"/>
                  </a:cubicBezTo>
                  <a:cubicBezTo>
                    <a:pt x="46" y="18"/>
                    <a:pt x="43" y="13"/>
                    <a:pt x="41" y="8"/>
                  </a:cubicBezTo>
                  <a:cubicBezTo>
                    <a:pt x="40" y="7"/>
                    <a:pt x="39" y="6"/>
                    <a:pt x="38" y="5"/>
                  </a:cubicBezTo>
                  <a:cubicBezTo>
                    <a:pt x="35" y="1"/>
                    <a:pt x="30" y="0"/>
                    <a:pt x="26" y="1"/>
                  </a:cubicBezTo>
                  <a:cubicBezTo>
                    <a:pt x="13" y="2"/>
                    <a:pt x="4" y="19"/>
                    <a:pt x="4" y="2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32"/>
                    <a:pt x="14" y="52"/>
                    <a:pt x="14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53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s-MX" dirty="0"/>
            </a:p>
          </p:txBody>
        </p:sp>
        <p:sp>
          <p:nvSpPr>
            <p:cNvPr id="52" name="Google Shape;10920;p60">
              <a:extLst>
                <a:ext uri="{FF2B5EF4-FFF2-40B4-BE49-F238E27FC236}">
                  <a16:creationId xmlns:a16="http://schemas.microsoft.com/office/drawing/2014/main" id="{AAC40F44-BC29-014C-CD7F-103740BE65FD}"/>
                </a:ext>
              </a:extLst>
            </p:cNvPr>
            <p:cNvSpPr/>
            <p:nvPr/>
          </p:nvSpPr>
          <p:spPr>
            <a:xfrm>
              <a:off x="165370" y="0"/>
              <a:ext cx="424182" cy="198634"/>
            </a:xfrm>
            <a:custGeom>
              <a:avLst/>
              <a:gdLst/>
              <a:ahLst/>
              <a:cxnLst/>
              <a:rect l="l" t="t" r="r" b="b"/>
              <a:pathLst>
                <a:path w="81" h="65" extrusionOk="0">
                  <a:moveTo>
                    <a:pt x="65" y="20"/>
                  </a:moveTo>
                  <a:cubicBezTo>
                    <a:pt x="68" y="14"/>
                    <a:pt x="74" y="6"/>
                    <a:pt x="81" y="1"/>
                  </a:cubicBezTo>
                  <a:cubicBezTo>
                    <a:pt x="81" y="1"/>
                    <a:pt x="80" y="1"/>
                    <a:pt x="80" y="1"/>
                  </a:cubicBezTo>
                  <a:cubicBezTo>
                    <a:pt x="80" y="1"/>
                    <a:pt x="57" y="1"/>
                    <a:pt x="42" y="0"/>
                  </a:cubicBezTo>
                  <a:cubicBezTo>
                    <a:pt x="31" y="0"/>
                    <a:pt x="22" y="5"/>
                    <a:pt x="18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4" y="57"/>
                    <a:pt x="65" y="20"/>
                    <a:pt x="65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s-MX" dirty="0"/>
            </a:p>
          </p:txBody>
        </p:sp>
        <p:sp>
          <p:nvSpPr>
            <p:cNvPr id="53" name="Google Shape;10921;p60">
              <a:extLst>
                <a:ext uri="{FF2B5EF4-FFF2-40B4-BE49-F238E27FC236}">
                  <a16:creationId xmlns:a16="http://schemas.microsoft.com/office/drawing/2014/main" id="{4A481018-2226-DECC-7EE5-752F6E72E8D6}"/>
                </a:ext>
              </a:extLst>
            </p:cNvPr>
            <p:cNvSpPr/>
            <p:nvPr/>
          </p:nvSpPr>
          <p:spPr>
            <a:xfrm>
              <a:off x="0" y="184826"/>
              <a:ext cx="360555" cy="168535"/>
            </a:xfrm>
            <a:custGeom>
              <a:avLst/>
              <a:gdLst/>
              <a:ahLst/>
              <a:cxnLst/>
              <a:rect l="l" t="t" r="r" b="b"/>
              <a:pathLst>
                <a:path w="67" h="57" extrusionOk="0">
                  <a:moveTo>
                    <a:pt x="17" y="9"/>
                  </a:moveTo>
                  <a:cubicBezTo>
                    <a:pt x="15" y="11"/>
                    <a:pt x="14" y="14"/>
                    <a:pt x="12" y="16"/>
                  </a:cubicBezTo>
                  <a:cubicBezTo>
                    <a:pt x="9" y="21"/>
                    <a:pt x="6" y="25"/>
                    <a:pt x="3" y="30"/>
                  </a:cubicBezTo>
                  <a:cubicBezTo>
                    <a:pt x="2" y="31"/>
                    <a:pt x="1" y="33"/>
                    <a:pt x="1" y="34"/>
                  </a:cubicBezTo>
                  <a:cubicBezTo>
                    <a:pt x="0" y="38"/>
                    <a:pt x="1" y="43"/>
                    <a:pt x="3" y="47"/>
                  </a:cubicBezTo>
                  <a:cubicBezTo>
                    <a:pt x="11" y="57"/>
                    <a:pt x="30" y="56"/>
                    <a:pt x="30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42" y="51"/>
                    <a:pt x="54" y="32"/>
                    <a:pt x="54" y="3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7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s-MX" dirty="0"/>
            </a:p>
          </p:txBody>
        </p:sp>
        <p:sp>
          <p:nvSpPr>
            <p:cNvPr id="54" name="Google Shape;10922;p60">
              <a:extLst>
                <a:ext uri="{FF2B5EF4-FFF2-40B4-BE49-F238E27FC236}">
                  <a16:creationId xmlns:a16="http://schemas.microsoft.com/office/drawing/2014/main" id="{76AD22C2-BCF7-4E80-A7B6-C32207487352}"/>
                </a:ext>
              </a:extLst>
            </p:cNvPr>
            <p:cNvSpPr/>
            <p:nvPr/>
          </p:nvSpPr>
          <p:spPr>
            <a:xfrm>
              <a:off x="38910" y="359923"/>
              <a:ext cx="402973" cy="156497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25" y="6"/>
                  </a:moveTo>
                  <a:cubicBezTo>
                    <a:pt x="18" y="6"/>
                    <a:pt x="8" y="4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2" y="22"/>
                    <a:pt x="18" y="35"/>
                  </a:cubicBezTo>
                  <a:cubicBezTo>
                    <a:pt x="24" y="45"/>
                    <a:pt x="32" y="50"/>
                    <a:pt x="40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7" y="6"/>
                    <a:pt x="24" y="6"/>
                    <a:pt x="2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s-MX" dirty="0"/>
            </a:p>
          </p:txBody>
        </p:sp>
        <p:sp>
          <p:nvSpPr>
            <p:cNvPr id="55" name="Google Shape;10923;p60">
              <a:extLst>
                <a:ext uri="{FF2B5EF4-FFF2-40B4-BE49-F238E27FC236}">
                  <a16:creationId xmlns:a16="http://schemas.microsoft.com/office/drawing/2014/main" id="{10A9BF66-326F-41DE-1FF6-828CBA0629BD}"/>
                </a:ext>
              </a:extLst>
            </p:cNvPr>
            <p:cNvSpPr/>
            <p:nvPr/>
          </p:nvSpPr>
          <p:spPr>
            <a:xfrm>
              <a:off x="515566" y="321013"/>
              <a:ext cx="349953" cy="234749"/>
            </a:xfrm>
            <a:custGeom>
              <a:avLst/>
              <a:gdLst/>
              <a:ahLst/>
              <a:cxnLst/>
              <a:rect l="l" t="t" r="r" b="b"/>
              <a:pathLst>
                <a:path w="66" h="76" extrusionOk="0">
                  <a:moveTo>
                    <a:pt x="22" y="58"/>
                  </a:moveTo>
                  <a:cubicBezTo>
                    <a:pt x="25" y="58"/>
                    <a:pt x="28" y="59"/>
                    <a:pt x="31" y="59"/>
                  </a:cubicBezTo>
                  <a:cubicBezTo>
                    <a:pt x="36" y="59"/>
                    <a:pt x="42" y="59"/>
                    <a:pt x="48" y="59"/>
                  </a:cubicBezTo>
                  <a:cubicBezTo>
                    <a:pt x="49" y="59"/>
                    <a:pt x="50" y="59"/>
                    <a:pt x="52" y="58"/>
                  </a:cubicBezTo>
                  <a:cubicBezTo>
                    <a:pt x="56" y="57"/>
                    <a:pt x="59" y="54"/>
                    <a:pt x="61" y="49"/>
                  </a:cubicBezTo>
                  <a:cubicBezTo>
                    <a:pt x="66" y="38"/>
                    <a:pt x="55" y="21"/>
                    <a:pt x="55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4" y="14"/>
                    <a:pt x="21" y="14"/>
                    <a:pt x="21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22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s-MX" dirty="0"/>
            </a:p>
          </p:txBody>
        </p:sp>
        <p:sp>
          <p:nvSpPr>
            <p:cNvPr id="56" name="Google Shape;10924;p60">
              <a:extLst>
                <a:ext uri="{FF2B5EF4-FFF2-40B4-BE49-F238E27FC236}">
                  <a16:creationId xmlns:a16="http://schemas.microsoft.com/office/drawing/2014/main" id="{B17FA2D2-7035-8A4A-A8F5-5FFFB2DB32D9}"/>
                </a:ext>
              </a:extLst>
            </p:cNvPr>
            <p:cNvSpPr/>
            <p:nvPr/>
          </p:nvSpPr>
          <p:spPr>
            <a:xfrm>
              <a:off x="680936" y="165370"/>
              <a:ext cx="328744" cy="282901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28" y="68"/>
                  </a:moveTo>
                  <a:cubicBezTo>
                    <a:pt x="32" y="73"/>
                    <a:pt x="36" y="83"/>
                    <a:pt x="37" y="92"/>
                  </a:cubicBezTo>
                  <a:cubicBezTo>
                    <a:pt x="37" y="91"/>
                    <a:pt x="37" y="90"/>
                    <a:pt x="37" y="90"/>
                  </a:cubicBezTo>
                  <a:cubicBezTo>
                    <a:pt x="37" y="90"/>
                    <a:pt x="48" y="70"/>
                    <a:pt x="56" y="57"/>
                  </a:cubicBezTo>
                  <a:cubicBezTo>
                    <a:pt x="62" y="47"/>
                    <a:pt x="61" y="37"/>
                    <a:pt x="58" y="3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32"/>
                    <a:pt x="28" y="68"/>
                    <a:pt x="28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endParaRPr lang="es-MX" dirty="0"/>
            </a:p>
          </p:txBody>
        </p:sp>
      </p:grpSp>
      <p:grpSp>
        <p:nvGrpSpPr>
          <p:cNvPr id="57" name="Group 29">
            <a:extLst>
              <a:ext uri="{FF2B5EF4-FFF2-40B4-BE49-F238E27FC236}">
                <a16:creationId xmlns:a16="http://schemas.microsoft.com/office/drawing/2014/main" id="{05961D15-A4C4-4861-8737-023D413ACE17}"/>
              </a:ext>
            </a:extLst>
          </p:cNvPr>
          <p:cNvGrpSpPr/>
          <p:nvPr/>
        </p:nvGrpSpPr>
        <p:grpSpPr>
          <a:xfrm>
            <a:off x="6322330" y="1167068"/>
            <a:ext cx="1852434" cy="1454442"/>
            <a:chOff x="6518275" y="849313"/>
            <a:chExt cx="1839913" cy="1524000"/>
          </a:xfrm>
        </p:grpSpPr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9B2CB681-7192-3A4A-8A7E-71BC9227C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849313"/>
              <a:ext cx="1093788" cy="1524000"/>
            </a:xfrm>
            <a:custGeom>
              <a:avLst/>
              <a:gdLst>
                <a:gd name="T0" fmla="*/ 87 w 287"/>
                <a:gd name="T1" fmla="*/ 0 h 400"/>
                <a:gd name="T2" fmla="*/ 0 w 287"/>
                <a:gd name="T3" fmla="*/ 20 h 400"/>
                <a:gd name="T4" fmla="*/ 26 w 287"/>
                <a:gd name="T5" fmla="*/ 20 h 400"/>
                <a:gd name="T6" fmla="*/ 26 w 287"/>
                <a:gd name="T7" fmla="*/ 216 h 400"/>
                <a:gd name="T8" fmla="*/ 63 w 287"/>
                <a:gd name="T9" fmla="*/ 216 h 400"/>
                <a:gd name="T10" fmla="*/ 63 w 287"/>
                <a:gd name="T11" fmla="*/ 315 h 400"/>
                <a:gd name="T12" fmla="*/ 26 w 287"/>
                <a:gd name="T13" fmla="*/ 315 h 400"/>
                <a:gd name="T14" fmla="*/ 26 w 287"/>
                <a:gd name="T15" fmla="*/ 380 h 400"/>
                <a:gd name="T16" fmla="*/ 0 w 287"/>
                <a:gd name="T17" fmla="*/ 380 h 400"/>
                <a:gd name="T18" fmla="*/ 87 w 287"/>
                <a:gd name="T19" fmla="*/ 400 h 400"/>
                <a:gd name="T20" fmla="*/ 287 w 287"/>
                <a:gd name="T21" fmla="*/ 200 h 400"/>
                <a:gd name="T22" fmla="*/ 87 w 287"/>
                <a:gd name="T2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7" h="400">
                  <a:moveTo>
                    <a:pt x="87" y="0"/>
                  </a:moveTo>
                  <a:cubicBezTo>
                    <a:pt x="56" y="0"/>
                    <a:pt x="27" y="7"/>
                    <a:pt x="0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6"/>
                    <a:pt x="26" y="216"/>
                    <a:pt x="26" y="216"/>
                  </a:cubicBezTo>
                  <a:cubicBezTo>
                    <a:pt x="63" y="216"/>
                    <a:pt x="63" y="216"/>
                    <a:pt x="63" y="216"/>
                  </a:cubicBezTo>
                  <a:cubicBezTo>
                    <a:pt x="63" y="315"/>
                    <a:pt x="63" y="315"/>
                    <a:pt x="63" y="315"/>
                  </a:cubicBezTo>
                  <a:cubicBezTo>
                    <a:pt x="26" y="315"/>
                    <a:pt x="26" y="315"/>
                    <a:pt x="26" y="315"/>
                  </a:cubicBezTo>
                  <a:cubicBezTo>
                    <a:pt x="26" y="380"/>
                    <a:pt x="26" y="380"/>
                    <a:pt x="26" y="38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7" y="393"/>
                    <a:pt x="56" y="400"/>
                    <a:pt x="87" y="400"/>
                  </a:cubicBezTo>
                  <a:cubicBezTo>
                    <a:pt x="198" y="400"/>
                    <a:pt x="287" y="311"/>
                    <a:pt x="287" y="200"/>
                  </a:cubicBezTo>
                  <a:cubicBezTo>
                    <a:pt x="287" y="90"/>
                    <a:pt x="198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33CE690D-4DA4-CE53-ECF9-511292DFD9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8275" y="1017588"/>
              <a:ext cx="895350" cy="1189038"/>
            </a:xfrm>
            <a:custGeom>
              <a:avLst/>
              <a:gdLst>
                <a:gd name="T0" fmla="*/ 235 w 235"/>
                <a:gd name="T1" fmla="*/ 247 h 312"/>
                <a:gd name="T2" fmla="*/ 198 w 235"/>
                <a:gd name="T3" fmla="*/ 247 h 312"/>
                <a:gd name="T4" fmla="*/ 198 w 235"/>
                <a:gd name="T5" fmla="*/ 312 h 312"/>
                <a:gd name="T6" fmla="*/ 133 w 235"/>
                <a:gd name="T7" fmla="*/ 312 h 312"/>
                <a:gd name="T8" fmla="*/ 133 w 235"/>
                <a:gd name="T9" fmla="*/ 247 h 312"/>
                <a:gd name="T10" fmla="*/ 0 w 235"/>
                <a:gd name="T11" fmla="*/ 247 h 312"/>
                <a:gd name="T12" fmla="*/ 0 w 235"/>
                <a:gd name="T13" fmla="*/ 202 h 312"/>
                <a:gd name="T14" fmla="*/ 137 w 235"/>
                <a:gd name="T15" fmla="*/ 0 h 312"/>
                <a:gd name="T16" fmla="*/ 198 w 235"/>
                <a:gd name="T17" fmla="*/ 0 h 312"/>
                <a:gd name="T18" fmla="*/ 198 w 235"/>
                <a:gd name="T19" fmla="*/ 196 h 312"/>
                <a:gd name="T20" fmla="*/ 235 w 235"/>
                <a:gd name="T21" fmla="*/ 196 h 312"/>
                <a:gd name="T22" fmla="*/ 235 w 235"/>
                <a:gd name="T23" fmla="*/ 247 h 312"/>
                <a:gd name="T24" fmla="*/ 133 w 235"/>
                <a:gd name="T25" fmla="*/ 196 h 312"/>
                <a:gd name="T26" fmla="*/ 133 w 235"/>
                <a:gd name="T27" fmla="*/ 143 h 312"/>
                <a:gd name="T28" fmla="*/ 134 w 235"/>
                <a:gd name="T29" fmla="*/ 105 h 312"/>
                <a:gd name="T30" fmla="*/ 136 w 235"/>
                <a:gd name="T31" fmla="*/ 76 h 312"/>
                <a:gd name="T32" fmla="*/ 134 w 235"/>
                <a:gd name="T33" fmla="*/ 76 h 312"/>
                <a:gd name="T34" fmla="*/ 115 w 235"/>
                <a:gd name="T35" fmla="*/ 110 h 312"/>
                <a:gd name="T36" fmla="*/ 58 w 235"/>
                <a:gd name="T37" fmla="*/ 196 h 312"/>
                <a:gd name="T38" fmla="*/ 133 w 235"/>
                <a:gd name="T39" fmla="*/ 19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312">
                  <a:moveTo>
                    <a:pt x="235" y="247"/>
                  </a:moveTo>
                  <a:cubicBezTo>
                    <a:pt x="198" y="247"/>
                    <a:pt x="198" y="247"/>
                    <a:pt x="198" y="247"/>
                  </a:cubicBezTo>
                  <a:cubicBezTo>
                    <a:pt x="198" y="312"/>
                    <a:pt x="198" y="312"/>
                    <a:pt x="198" y="312"/>
                  </a:cubicBezTo>
                  <a:cubicBezTo>
                    <a:pt x="133" y="312"/>
                    <a:pt x="133" y="312"/>
                    <a:pt x="133" y="312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196"/>
                    <a:pt x="198" y="196"/>
                    <a:pt x="198" y="196"/>
                  </a:cubicBezTo>
                  <a:cubicBezTo>
                    <a:pt x="235" y="196"/>
                    <a:pt x="235" y="196"/>
                    <a:pt x="235" y="196"/>
                  </a:cubicBezTo>
                  <a:lnTo>
                    <a:pt x="235" y="247"/>
                  </a:lnTo>
                  <a:close/>
                  <a:moveTo>
                    <a:pt x="133" y="196"/>
                  </a:moveTo>
                  <a:cubicBezTo>
                    <a:pt x="133" y="143"/>
                    <a:pt x="133" y="143"/>
                    <a:pt x="133" y="143"/>
                  </a:cubicBezTo>
                  <a:cubicBezTo>
                    <a:pt x="133" y="134"/>
                    <a:pt x="133" y="122"/>
                    <a:pt x="134" y="105"/>
                  </a:cubicBezTo>
                  <a:cubicBezTo>
                    <a:pt x="135" y="88"/>
                    <a:pt x="135" y="78"/>
                    <a:pt x="136" y="76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29" y="87"/>
                    <a:pt x="123" y="99"/>
                    <a:pt x="115" y="110"/>
                  </a:cubicBezTo>
                  <a:cubicBezTo>
                    <a:pt x="58" y="196"/>
                    <a:pt x="58" y="196"/>
                    <a:pt x="58" y="196"/>
                  </a:cubicBezTo>
                  <a:lnTo>
                    <a:pt x="133" y="1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Google Shape;5061;p26">
            <a:extLst>
              <a:ext uri="{FF2B5EF4-FFF2-40B4-BE49-F238E27FC236}">
                <a16:creationId xmlns:a16="http://schemas.microsoft.com/office/drawing/2014/main" id="{C414EFFF-C9F8-8304-7D47-2671E056D5C8}"/>
              </a:ext>
            </a:extLst>
          </p:cNvPr>
          <p:cNvSpPr/>
          <p:nvPr/>
        </p:nvSpPr>
        <p:spPr>
          <a:xfrm>
            <a:off x="7314505" y="1533494"/>
            <a:ext cx="710401" cy="670306"/>
          </a:xfrm>
          <a:custGeom>
            <a:avLst/>
            <a:gdLst/>
            <a:ahLst/>
            <a:cxnLst/>
            <a:rect l="l" t="t" r="r" b="b"/>
            <a:pathLst>
              <a:path w="160" h="160" extrusionOk="0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17" y="34"/>
                </a:moveTo>
                <a:cubicBezTo>
                  <a:pt x="121" y="20"/>
                  <a:pt x="121" y="20"/>
                  <a:pt x="121" y="20"/>
                </a:cubicBezTo>
                <a:cubicBezTo>
                  <a:pt x="135" y="29"/>
                  <a:pt x="146" y="44"/>
                  <a:pt x="150" y="60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46" y="61"/>
                  <a:pt x="143" y="63"/>
                  <a:pt x="143" y="66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35" y="64"/>
                  <a:pt x="132" y="64"/>
                  <a:pt x="130" y="65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2" y="69"/>
                  <a:pt x="121" y="72"/>
                  <a:pt x="121" y="75"/>
                </a:cubicBezTo>
                <a:cubicBezTo>
                  <a:pt x="121" y="78"/>
                  <a:pt x="123" y="80"/>
                  <a:pt x="125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1" y="78"/>
                  <a:pt x="109" y="78"/>
                  <a:pt x="106" y="79"/>
                </a:cubicBezTo>
                <a:cubicBezTo>
                  <a:pt x="104" y="80"/>
                  <a:pt x="103" y="82"/>
                  <a:pt x="102" y="84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1" y="91"/>
                  <a:pt x="102" y="93"/>
                  <a:pt x="104" y="9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8" y="99"/>
                  <a:pt x="108" y="99"/>
                  <a:pt x="108" y="100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0" y="112"/>
                  <a:pt x="100" y="113"/>
                  <a:pt x="100" y="11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79" y="123"/>
                  <a:pt x="79" y="123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5" y="112"/>
                  <a:pt x="73" y="110"/>
                  <a:pt x="70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5" y="80"/>
                  <a:pt x="76" y="80"/>
                </a:cubicBezTo>
                <a:cubicBezTo>
                  <a:pt x="91" y="81"/>
                  <a:pt x="91" y="81"/>
                  <a:pt x="91" y="81"/>
                </a:cubicBezTo>
                <a:cubicBezTo>
                  <a:pt x="93" y="81"/>
                  <a:pt x="95" y="81"/>
                  <a:pt x="96" y="80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9" y="71"/>
                  <a:pt x="110" y="67"/>
                  <a:pt x="109" y="64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07" y="59"/>
                  <a:pt x="104" y="58"/>
                  <a:pt x="102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4" y="52"/>
                  <a:pt x="85" y="5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4" y="40"/>
                  <a:pt x="117" y="37"/>
                  <a:pt x="117" y="34"/>
                </a:cubicBezTo>
                <a:close/>
                <a:moveTo>
                  <a:pt x="63" y="29"/>
                </a:moveTo>
                <a:cubicBezTo>
                  <a:pt x="69" y="17"/>
                  <a:pt x="69" y="17"/>
                  <a:pt x="69" y="17"/>
                </a:cubicBezTo>
                <a:cubicBezTo>
                  <a:pt x="70" y="16"/>
                  <a:pt x="71" y="14"/>
                  <a:pt x="70" y="12"/>
                </a:cubicBezTo>
                <a:cubicBezTo>
                  <a:pt x="69" y="8"/>
                  <a:pt x="69" y="8"/>
                  <a:pt x="69" y="8"/>
                </a:cubicBezTo>
                <a:cubicBezTo>
                  <a:pt x="73" y="7"/>
                  <a:pt x="76" y="7"/>
                  <a:pt x="80" y="7"/>
                </a:cubicBezTo>
                <a:cubicBezTo>
                  <a:pt x="84" y="7"/>
                  <a:pt x="87" y="7"/>
                  <a:pt x="91" y="8"/>
                </a:cubicBezTo>
                <a:cubicBezTo>
                  <a:pt x="91" y="8"/>
                  <a:pt x="90" y="9"/>
                  <a:pt x="90" y="9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13"/>
                  <a:pt x="79" y="14"/>
                  <a:pt x="78" y="15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4" y="30"/>
                </a:cubicBezTo>
                <a:cubicBezTo>
                  <a:pt x="64" y="30"/>
                  <a:pt x="64" y="30"/>
                  <a:pt x="63" y="30"/>
                </a:cubicBezTo>
                <a:cubicBezTo>
                  <a:pt x="63" y="29"/>
                  <a:pt x="63" y="29"/>
                  <a:pt x="63" y="29"/>
                </a:cubicBezTo>
                <a:close/>
                <a:moveTo>
                  <a:pt x="32" y="25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9"/>
                  <a:pt x="31" y="41"/>
                  <a:pt x="28" y="43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9"/>
                  <a:pt x="17" y="51"/>
                  <a:pt x="16" y="52"/>
                </a:cubicBezTo>
                <a:cubicBezTo>
                  <a:pt x="9" y="62"/>
                  <a:pt x="9" y="62"/>
                  <a:pt x="9" y="62"/>
                </a:cubicBezTo>
                <a:cubicBezTo>
                  <a:pt x="13" y="48"/>
                  <a:pt x="21" y="35"/>
                  <a:pt x="32" y="25"/>
                </a:cubicBezTo>
                <a:close/>
                <a:moveTo>
                  <a:pt x="37" y="130"/>
                </a:moveTo>
                <a:cubicBezTo>
                  <a:pt x="36" y="138"/>
                  <a:pt x="36" y="138"/>
                  <a:pt x="36" y="138"/>
                </a:cubicBezTo>
                <a:cubicBezTo>
                  <a:pt x="25" y="129"/>
                  <a:pt x="16" y="117"/>
                  <a:pt x="1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7" y="104"/>
                  <a:pt x="17" y="10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6" y="119"/>
                  <a:pt x="27" y="120"/>
                  <a:pt x="28" y="120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7" y="129"/>
                  <a:pt x="37" y="129"/>
                  <a:pt x="37" y="130"/>
                </a:cubicBezTo>
                <a:close/>
                <a:moveTo>
                  <a:pt x="80" y="153"/>
                </a:moveTo>
                <a:cubicBezTo>
                  <a:pt x="66" y="153"/>
                  <a:pt x="54" y="149"/>
                  <a:pt x="43" y="143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4" y="128"/>
                  <a:pt x="43" y="125"/>
                  <a:pt x="41" y="123"/>
                </a:cubicBezTo>
                <a:cubicBezTo>
                  <a:pt x="41" y="123"/>
                  <a:pt x="32" y="115"/>
                  <a:pt x="32" y="115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1" y="98"/>
                  <a:pt x="19" y="97"/>
                  <a:pt x="16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8" y="91"/>
                  <a:pt x="7" y="86"/>
                  <a:pt x="7" y="80"/>
                </a:cubicBezTo>
                <a:cubicBezTo>
                  <a:pt x="7" y="79"/>
                  <a:pt x="7" y="79"/>
                  <a:pt x="7" y="78"/>
                </a:cubicBezTo>
                <a:cubicBezTo>
                  <a:pt x="22" y="56"/>
                  <a:pt x="22" y="56"/>
                  <a:pt x="22" y="56"/>
                </a:cubicBezTo>
                <a:cubicBezTo>
                  <a:pt x="23" y="55"/>
                  <a:pt x="24" y="54"/>
                  <a:pt x="25" y="54"/>
                </a:cubicBezTo>
                <a:cubicBezTo>
                  <a:pt x="32" y="49"/>
                  <a:pt x="32" y="49"/>
                  <a:pt x="32" y="49"/>
                </a:cubicBezTo>
                <a:cubicBezTo>
                  <a:pt x="37" y="46"/>
                  <a:pt x="39" y="41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46" y="15"/>
                  <a:pt x="54" y="11"/>
                  <a:pt x="62" y="9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4"/>
                  <a:pt x="63" y="14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6" y="28"/>
                  <a:pt x="56" y="28"/>
                </a:cubicBezTo>
                <a:cubicBezTo>
                  <a:pt x="56" y="30"/>
                  <a:pt x="56" y="33"/>
                  <a:pt x="58" y="35"/>
                </a:cubicBezTo>
                <a:cubicBezTo>
                  <a:pt x="60" y="36"/>
                  <a:pt x="62" y="37"/>
                  <a:pt x="64" y="37"/>
                </a:cubicBezTo>
                <a:cubicBezTo>
                  <a:pt x="64" y="37"/>
                  <a:pt x="68" y="38"/>
                  <a:pt x="70" y="35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92" y="15"/>
                  <a:pt x="92" y="15"/>
                  <a:pt x="92" y="15"/>
                </a:cubicBezTo>
                <a:cubicBezTo>
                  <a:pt x="94" y="15"/>
                  <a:pt x="95" y="14"/>
                  <a:pt x="96" y="13"/>
                </a:cubicBezTo>
                <a:cubicBezTo>
                  <a:pt x="99" y="10"/>
                  <a:pt x="99" y="10"/>
                  <a:pt x="99" y="10"/>
                </a:cubicBezTo>
                <a:cubicBezTo>
                  <a:pt x="104" y="11"/>
                  <a:pt x="110" y="13"/>
                  <a:pt x="115" y="16"/>
                </a:cubicBezTo>
                <a:cubicBezTo>
                  <a:pt x="115" y="16"/>
                  <a:pt x="111" y="33"/>
                  <a:pt x="111" y="33"/>
                </a:cubicBezTo>
                <a:cubicBezTo>
                  <a:pt x="111" y="33"/>
                  <a:pt x="111" y="33"/>
                  <a:pt x="110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3" y="35"/>
                  <a:pt x="91" y="35"/>
                  <a:pt x="90" y="36"/>
                </a:cubicBezTo>
                <a:cubicBezTo>
                  <a:pt x="80" y="46"/>
                  <a:pt x="80" y="46"/>
                  <a:pt x="80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8" y="50"/>
                  <a:pt x="66" y="52"/>
                  <a:pt x="66" y="55"/>
                </a:cubicBezTo>
                <a:cubicBezTo>
                  <a:pt x="65" y="58"/>
                  <a:pt x="67" y="61"/>
                  <a:pt x="69" y="62"/>
                </a:cubicBezTo>
                <a:cubicBezTo>
                  <a:pt x="70" y="63"/>
                  <a:pt x="71" y="63"/>
                  <a:pt x="72" y="63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76" y="73"/>
                  <a:pt x="76" y="73"/>
                  <a:pt x="76" y="73"/>
                </a:cubicBezTo>
                <a:cubicBezTo>
                  <a:pt x="65" y="68"/>
                  <a:pt x="65" y="68"/>
                  <a:pt x="65" y="68"/>
                </a:cubicBezTo>
                <a:cubicBezTo>
                  <a:pt x="63" y="67"/>
                  <a:pt x="60" y="67"/>
                  <a:pt x="58" y="69"/>
                </a:cubicBezTo>
                <a:cubicBezTo>
                  <a:pt x="47" y="77"/>
                  <a:pt x="47" y="77"/>
                  <a:pt x="47" y="77"/>
                </a:cubicBezTo>
                <a:cubicBezTo>
                  <a:pt x="45" y="79"/>
                  <a:pt x="44" y="80"/>
                  <a:pt x="44" y="82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96"/>
                  <a:pt x="42" y="98"/>
                  <a:pt x="43" y="99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4"/>
                  <a:pt x="54" y="116"/>
                  <a:pt x="56" y="116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6" y="141"/>
                  <a:pt x="77" y="142"/>
                  <a:pt x="79" y="144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6" y="148"/>
                  <a:pt x="88" y="148"/>
                  <a:pt x="89" y="148"/>
                </a:cubicBezTo>
                <a:cubicBezTo>
                  <a:pt x="91" y="148"/>
                  <a:pt x="92" y="148"/>
                  <a:pt x="94" y="14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5" y="135"/>
                  <a:pt x="106" y="133"/>
                  <a:pt x="106" y="131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6" y="100"/>
                  <a:pt x="116" y="97"/>
                  <a:pt x="113" y="94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93"/>
                  <a:pt x="125" y="93"/>
                  <a:pt x="128" y="90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3" y="84"/>
                  <a:pt x="133" y="82"/>
                  <a:pt x="133" y="80"/>
                </a:cubicBezTo>
                <a:cubicBezTo>
                  <a:pt x="132" y="77"/>
                  <a:pt x="130" y="75"/>
                  <a:pt x="128" y="75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1"/>
                  <a:pt x="133" y="71"/>
                  <a:pt x="133" y="72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40" y="76"/>
                  <a:pt x="142" y="77"/>
                  <a:pt x="144" y="76"/>
                </a:cubicBezTo>
                <a:cubicBezTo>
                  <a:pt x="147" y="75"/>
                  <a:pt x="148" y="73"/>
                  <a:pt x="149" y="71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53" y="71"/>
                  <a:pt x="153" y="76"/>
                  <a:pt x="153" y="80"/>
                </a:cubicBezTo>
                <a:cubicBezTo>
                  <a:pt x="153" y="120"/>
                  <a:pt x="120" y="153"/>
                  <a:pt x="80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900" tIns="91450" rIns="182900" bIns="9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1" name="Group 28">
            <a:extLst>
              <a:ext uri="{FF2B5EF4-FFF2-40B4-BE49-F238E27FC236}">
                <a16:creationId xmlns:a16="http://schemas.microsoft.com/office/drawing/2014/main" id="{05B77A78-A7F9-2B01-8995-C4E1D63E9269}"/>
              </a:ext>
            </a:extLst>
          </p:cNvPr>
          <p:cNvGrpSpPr/>
          <p:nvPr/>
        </p:nvGrpSpPr>
        <p:grpSpPr>
          <a:xfrm>
            <a:off x="6425518" y="2984755"/>
            <a:ext cx="1748544" cy="1454442"/>
            <a:chOff x="6621463" y="2667000"/>
            <a:chExt cx="1736725" cy="1524000"/>
          </a:xfrm>
        </p:grpSpPr>
        <p:sp>
          <p:nvSpPr>
            <p:cNvPr id="5123" name="Freeform 14">
              <a:extLst>
                <a:ext uri="{FF2B5EF4-FFF2-40B4-BE49-F238E27FC236}">
                  <a16:creationId xmlns:a16="http://schemas.microsoft.com/office/drawing/2014/main" id="{641CD345-D766-507D-DBED-B664A103C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2667000"/>
              <a:ext cx="1371600" cy="1524000"/>
            </a:xfrm>
            <a:custGeom>
              <a:avLst/>
              <a:gdLst>
                <a:gd name="T0" fmla="*/ 160 w 360"/>
                <a:gd name="T1" fmla="*/ 0 h 400"/>
                <a:gd name="T2" fmla="*/ 73 w 360"/>
                <a:gd name="T3" fmla="*/ 20 h 400"/>
                <a:gd name="T4" fmla="*/ 113 w 360"/>
                <a:gd name="T5" fmla="*/ 20 h 400"/>
                <a:gd name="T6" fmla="*/ 113 w 360"/>
                <a:gd name="T7" fmla="*/ 123 h 400"/>
                <a:gd name="T8" fmla="*/ 1 w 360"/>
                <a:gd name="T9" fmla="*/ 123 h 400"/>
                <a:gd name="T10" fmla="*/ 0 w 360"/>
                <a:gd name="T11" fmla="*/ 132 h 400"/>
                <a:gd name="T12" fmla="*/ 12 w 360"/>
                <a:gd name="T13" fmla="*/ 131 h 400"/>
                <a:gd name="T14" fmla="*/ 100 w 360"/>
                <a:gd name="T15" fmla="*/ 163 h 400"/>
                <a:gd name="T16" fmla="*/ 134 w 360"/>
                <a:gd name="T17" fmla="*/ 249 h 400"/>
                <a:gd name="T18" fmla="*/ 94 w 360"/>
                <a:gd name="T19" fmla="*/ 346 h 400"/>
                <a:gd name="T20" fmla="*/ 54 w 360"/>
                <a:gd name="T21" fmla="*/ 369 h 400"/>
                <a:gd name="T22" fmla="*/ 160 w 360"/>
                <a:gd name="T23" fmla="*/ 400 h 400"/>
                <a:gd name="T24" fmla="*/ 360 w 360"/>
                <a:gd name="T25" fmla="*/ 200 h 400"/>
                <a:gd name="T26" fmla="*/ 160 w 360"/>
                <a:gd name="T2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0" h="400">
                  <a:moveTo>
                    <a:pt x="160" y="0"/>
                  </a:moveTo>
                  <a:cubicBezTo>
                    <a:pt x="129" y="0"/>
                    <a:pt x="100" y="7"/>
                    <a:pt x="73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1"/>
                    <a:pt x="8" y="131"/>
                    <a:pt x="12" y="131"/>
                  </a:cubicBezTo>
                  <a:cubicBezTo>
                    <a:pt x="48" y="131"/>
                    <a:pt x="78" y="142"/>
                    <a:pt x="100" y="163"/>
                  </a:cubicBezTo>
                  <a:cubicBezTo>
                    <a:pt x="122" y="184"/>
                    <a:pt x="134" y="213"/>
                    <a:pt x="134" y="249"/>
                  </a:cubicBezTo>
                  <a:cubicBezTo>
                    <a:pt x="134" y="290"/>
                    <a:pt x="120" y="323"/>
                    <a:pt x="94" y="346"/>
                  </a:cubicBezTo>
                  <a:cubicBezTo>
                    <a:pt x="83" y="356"/>
                    <a:pt x="69" y="364"/>
                    <a:pt x="54" y="369"/>
                  </a:cubicBezTo>
                  <a:cubicBezTo>
                    <a:pt x="85" y="389"/>
                    <a:pt x="121" y="400"/>
                    <a:pt x="160" y="400"/>
                  </a:cubicBezTo>
                  <a:cubicBezTo>
                    <a:pt x="271" y="400"/>
                    <a:pt x="360" y="311"/>
                    <a:pt x="360" y="200"/>
                  </a:cubicBezTo>
                  <a:cubicBezTo>
                    <a:pt x="360" y="90"/>
                    <a:pt x="271" y="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Freeform 15">
              <a:extLst>
                <a:ext uri="{FF2B5EF4-FFF2-40B4-BE49-F238E27FC236}">
                  <a16:creationId xmlns:a16="http://schemas.microsoft.com/office/drawing/2014/main" id="{DFE8E634-4C8D-C74B-523F-FBFA42D5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2835275"/>
              <a:ext cx="784225" cy="1189038"/>
            </a:xfrm>
            <a:custGeom>
              <a:avLst/>
              <a:gdLst>
                <a:gd name="T0" fmla="*/ 108 w 206"/>
                <a:gd name="T1" fmla="*/ 111 h 312"/>
                <a:gd name="T2" fmla="*/ 179 w 206"/>
                <a:gd name="T3" fmla="*/ 136 h 312"/>
                <a:gd name="T4" fmla="*/ 206 w 206"/>
                <a:gd name="T5" fmla="*/ 205 h 312"/>
                <a:gd name="T6" fmla="*/ 174 w 206"/>
                <a:gd name="T7" fmla="*/ 284 h 312"/>
                <a:gd name="T8" fmla="*/ 83 w 206"/>
                <a:gd name="T9" fmla="*/ 312 h 312"/>
                <a:gd name="T10" fmla="*/ 0 w 206"/>
                <a:gd name="T11" fmla="*/ 295 h 312"/>
                <a:gd name="T12" fmla="*/ 0 w 206"/>
                <a:gd name="T13" fmla="*/ 239 h 312"/>
                <a:gd name="T14" fmla="*/ 39 w 206"/>
                <a:gd name="T15" fmla="*/ 254 h 312"/>
                <a:gd name="T16" fmla="*/ 81 w 206"/>
                <a:gd name="T17" fmla="*/ 259 h 312"/>
                <a:gd name="T18" fmla="*/ 140 w 206"/>
                <a:gd name="T19" fmla="*/ 210 h 312"/>
                <a:gd name="T20" fmla="*/ 79 w 206"/>
                <a:gd name="T21" fmla="*/ 164 h 312"/>
                <a:gd name="T22" fmla="*/ 54 w 206"/>
                <a:gd name="T23" fmla="*/ 166 h 312"/>
                <a:gd name="T24" fmla="*/ 32 w 206"/>
                <a:gd name="T25" fmla="*/ 171 h 312"/>
                <a:gd name="T26" fmla="*/ 6 w 206"/>
                <a:gd name="T27" fmla="*/ 157 h 312"/>
                <a:gd name="T28" fmla="*/ 18 w 206"/>
                <a:gd name="T29" fmla="*/ 0 h 312"/>
                <a:gd name="T30" fmla="*/ 185 w 206"/>
                <a:gd name="T31" fmla="*/ 0 h 312"/>
                <a:gd name="T32" fmla="*/ 185 w 206"/>
                <a:gd name="T33" fmla="*/ 55 h 312"/>
                <a:gd name="T34" fmla="*/ 75 w 206"/>
                <a:gd name="T35" fmla="*/ 55 h 312"/>
                <a:gd name="T36" fmla="*/ 69 w 206"/>
                <a:gd name="T37" fmla="*/ 116 h 312"/>
                <a:gd name="T38" fmla="*/ 77 w 206"/>
                <a:gd name="T39" fmla="*/ 114 h 312"/>
                <a:gd name="T40" fmla="*/ 108 w 206"/>
                <a:gd name="T41" fmla="*/ 11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6" h="312">
                  <a:moveTo>
                    <a:pt x="108" y="111"/>
                  </a:moveTo>
                  <a:cubicBezTo>
                    <a:pt x="138" y="111"/>
                    <a:pt x="162" y="120"/>
                    <a:pt x="179" y="136"/>
                  </a:cubicBezTo>
                  <a:cubicBezTo>
                    <a:pt x="197" y="153"/>
                    <a:pt x="206" y="176"/>
                    <a:pt x="206" y="205"/>
                  </a:cubicBezTo>
                  <a:cubicBezTo>
                    <a:pt x="206" y="239"/>
                    <a:pt x="195" y="266"/>
                    <a:pt x="174" y="284"/>
                  </a:cubicBezTo>
                  <a:cubicBezTo>
                    <a:pt x="153" y="303"/>
                    <a:pt x="123" y="312"/>
                    <a:pt x="83" y="312"/>
                  </a:cubicBezTo>
                  <a:cubicBezTo>
                    <a:pt x="49" y="312"/>
                    <a:pt x="21" y="307"/>
                    <a:pt x="0" y="295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11" y="245"/>
                    <a:pt x="24" y="250"/>
                    <a:pt x="39" y="254"/>
                  </a:cubicBezTo>
                  <a:cubicBezTo>
                    <a:pt x="54" y="257"/>
                    <a:pt x="68" y="259"/>
                    <a:pt x="81" y="259"/>
                  </a:cubicBezTo>
                  <a:cubicBezTo>
                    <a:pt x="121" y="259"/>
                    <a:pt x="140" y="243"/>
                    <a:pt x="140" y="210"/>
                  </a:cubicBezTo>
                  <a:cubicBezTo>
                    <a:pt x="140" y="179"/>
                    <a:pt x="120" y="164"/>
                    <a:pt x="79" y="164"/>
                  </a:cubicBezTo>
                  <a:cubicBezTo>
                    <a:pt x="71" y="164"/>
                    <a:pt x="63" y="165"/>
                    <a:pt x="54" y="166"/>
                  </a:cubicBezTo>
                  <a:cubicBezTo>
                    <a:pt x="45" y="168"/>
                    <a:pt x="38" y="169"/>
                    <a:pt x="32" y="171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85" y="112"/>
                    <a:pt x="96" y="111"/>
                    <a:pt x="108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27" name="Google Shape;4030;p16">
            <a:extLst>
              <a:ext uri="{FF2B5EF4-FFF2-40B4-BE49-F238E27FC236}">
                <a16:creationId xmlns:a16="http://schemas.microsoft.com/office/drawing/2014/main" id="{1478F93E-3BE1-2187-A65A-7224DAF0BC3E}"/>
              </a:ext>
            </a:extLst>
          </p:cNvPr>
          <p:cNvSpPr/>
          <p:nvPr/>
        </p:nvSpPr>
        <p:spPr>
          <a:xfrm>
            <a:off x="7373414" y="3214566"/>
            <a:ext cx="639053" cy="796034"/>
          </a:xfrm>
          <a:custGeom>
            <a:avLst/>
            <a:gdLst/>
            <a:ahLst/>
            <a:cxnLst/>
            <a:rect l="l" t="t" r="r" b="b"/>
            <a:pathLst>
              <a:path w="129" h="160" extrusionOk="0">
                <a:moveTo>
                  <a:pt x="3" y="139"/>
                </a:moveTo>
                <a:cubicBezTo>
                  <a:pt x="5" y="139"/>
                  <a:pt x="6" y="137"/>
                  <a:pt x="6" y="135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15"/>
                  <a:pt x="8" y="113"/>
                  <a:pt x="10" y="111"/>
                </a:cubicBezTo>
                <a:cubicBezTo>
                  <a:pt x="25" y="99"/>
                  <a:pt x="42" y="90"/>
                  <a:pt x="45" y="89"/>
                </a:cubicBezTo>
                <a:cubicBezTo>
                  <a:pt x="46" y="88"/>
                  <a:pt x="47" y="86"/>
                  <a:pt x="47" y="85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59"/>
                  <a:pt x="47" y="58"/>
                  <a:pt x="46" y="58"/>
                </a:cubicBezTo>
                <a:cubicBezTo>
                  <a:pt x="44" y="56"/>
                  <a:pt x="42" y="54"/>
                  <a:pt x="42" y="51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15"/>
                  <a:pt x="51" y="6"/>
                  <a:pt x="62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78" y="6"/>
                  <a:pt x="87" y="15"/>
                  <a:pt x="87" y="26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54"/>
                  <a:pt x="85" y="56"/>
                  <a:pt x="83" y="58"/>
                </a:cubicBezTo>
                <a:cubicBezTo>
                  <a:pt x="82" y="58"/>
                  <a:pt x="81" y="59"/>
                  <a:pt x="81" y="60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86"/>
                  <a:pt x="82" y="88"/>
                  <a:pt x="84" y="89"/>
                </a:cubicBezTo>
                <a:cubicBezTo>
                  <a:pt x="87" y="90"/>
                  <a:pt x="104" y="99"/>
                  <a:pt x="119" y="111"/>
                </a:cubicBezTo>
                <a:cubicBezTo>
                  <a:pt x="121" y="113"/>
                  <a:pt x="122" y="115"/>
                  <a:pt x="122" y="118"/>
                </a:cubicBezTo>
                <a:cubicBezTo>
                  <a:pt x="122" y="135"/>
                  <a:pt x="122" y="135"/>
                  <a:pt x="122" y="135"/>
                </a:cubicBezTo>
                <a:cubicBezTo>
                  <a:pt x="122" y="137"/>
                  <a:pt x="124" y="139"/>
                  <a:pt x="126" y="139"/>
                </a:cubicBezTo>
                <a:cubicBezTo>
                  <a:pt x="127" y="139"/>
                  <a:pt x="129" y="137"/>
                  <a:pt x="129" y="135"/>
                </a:cubicBezTo>
                <a:cubicBezTo>
                  <a:pt x="129" y="118"/>
                  <a:pt x="129" y="118"/>
                  <a:pt x="129" y="118"/>
                </a:cubicBezTo>
                <a:cubicBezTo>
                  <a:pt x="129" y="113"/>
                  <a:pt x="127" y="109"/>
                  <a:pt x="123" y="106"/>
                </a:cubicBezTo>
                <a:cubicBezTo>
                  <a:pt x="109" y="94"/>
                  <a:pt x="93" y="86"/>
                  <a:pt x="88" y="83"/>
                </a:cubicBezTo>
                <a:cubicBezTo>
                  <a:pt x="88" y="62"/>
                  <a:pt x="88" y="62"/>
                  <a:pt x="88" y="62"/>
                </a:cubicBezTo>
                <a:cubicBezTo>
                  <a:pt x="91" y="59"/>
                  <a:pt x="93" y="55"/>
                  <a:pt x="93" y="51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12"/>
                  <a:pt x="81" y="0"/>
                  <a:pt x="6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7" y="0"/>
                  <a:pt x="36" y="12"/>
                  <a:pt x="36" y="26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5"/>
                  <a:pt x="38" y="59"/>
                  <a:pt x="41" y="62"/>
                </a:cubicBezTo>
                <a:cubicBezTo>
                  <a:pt x="41" y="83"/>
                  <a:pt x="41" y="83"/>
                  <a:pt x="41" y="83"/>
                </a:cubicBezTo>
                <a:cubicBezTo>
                  <a:pt x="36" y="86"/>
                  <a:pt x="20" y="94"/>
                  <a:pt x="6" y="106"/>
                </a:cubicBezTo>
                <a:cubicBezTo>
                  <a:pt x="2" y="109"/>
                  <a:pt x="0" y="113"/>
                  <a:pt x="0" y="118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37"/>
                  <a:pt x="1" y="139"/>
                  <a:pt x="3" y="139"/>
                </a:cubicBezTo>
                <a:close/>
                <a:moveTo>
                  <a:pt x="92" y="127"/>
                </a:moveTo>
                <a:cubicBezTo>
                  <a:pt x="92" y="123"/>
                  <a:pt x="90" y="119"/>
                  <a:pt x="87" y="115"/>
                </a:cubicBezTo>
                <a:cubicBezTo>
                  <a:pt x="84" y="112"/>
                  <a:pt x="80" y="111"/>
                  <a:pt x="76" y="111"/>
                </a:cubicBezTo>
                <a:cubicBezTo>
                  <a:pt x="72" y="111"/>
                  <a:pt x="68" y="112"/>
                  <a:pt x="65" y="115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1" y="112"/>
                  <a:pt x="57" y="111"/>
                  <a:pt x="53" y="111"/>
                </a:cubicBezTo>
                <a:cubicBezTo>
                  <a:pt x="48" y="111"/>
                  <a:pt x="44" y="112"/>
                  <a:pt x="41" y="115"/>
                </a:cubicBezTo>
                <a:cubicBezTo>
                  <a:pt x="38" y="119"/>
                  <a:pt x="37" y="123"/>
                  <a:pt x="37" y="127"/>
                </a:cubicBezTo>
                <a:cubicBezTo>
                  <a:pt x="37" y="131"/>
                  <a:pt x="38" y="135"/>
                  <a:pt x="41" y="13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63" y="160"/>
                  <a:pt x="64" y="160"/>
                  <a:pt x="64" y="160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5" y="160"/>
                  <a:pt x="66" y="160"/>
                  <a:pt x="67" y="159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90" y="135"/>
                  <a:pt x="92" y="131"/>
                  <a:pt x="92" y="127"/>
                </a:cubicBezTo>
                <a:close/>
                <a:moveTo>
                  <a:pt x="83" y="134"/>
                </a:moveTo>
                <a:cubicBezTo>
                  <a:pt x="64" y="152"/>
                  <a:pt x="64" y="152"/>
                  <a:pt x="64" y="152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4" y="132"/>
                  <a:pt x="43" y="129"/>
                  <a:pt x="43" y="127"/>
                </a:cubicBezTo>
                <a:cubicBezTo>
                  <a:pt x="43" y="124"/>
                  <a:pt x="44" y="122"/>
                  <a:pt x="46" y="120"/>
                </a:cubicBezTo>
                <a:cubicBezTo>
                  <a:pt x="48" y="118"/>
                  <a:pt x="50" y="117"/>
                  <a:pt x="53" y="117"/>
                </a:cubicBezTo>
                <a:cubicBezTo>
                  <a:pt x="55" y="117"/>
                  <a:pt x="58" y="118"/>
                  <a:pt x="60" y="120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3" y="124"/>
                  <a:pt x="65" y="124"/>
                  <a:pt x="67" y="122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1" y="118"/>
                  <a:pt x="73" y="117"/>
                  <a:pt x="76" y="117"/>
                </a:cubicBezTo>
                <a:cubicBezTo>
                  <a:pt x="79" y="117"/>
                  <a:pt x="81" y="118"/>
                  <a:pt x="83" y="120"/>
                </a:cubicBezTo>
                <a:cubicBezTo>
                  <a:pt x="85" y="122"/>
                  <a:pt x="86" y="124"/>
                  <a:pt x="86" y="127"/>
                </a:cubicBezTo>
                <a:cubicBezTo>
                  <a:pt x="86" y="129"/>
                  <a:pt x="85" y="132"/>
                  <a:pt x="83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82900" tIns="91450" rIns="182900" bIns="9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29" name="Group 27">
            <a:extLst>
              <a:ext uri="{FF2B5EF4-FFF2-40B4-BE49-F238E27FC236}">
                <a16:creationId xmlns:a16="http://schemas.microsoft.com/office/drawing/2014/main" id="{5613CA3A-BEBC-5209-8D8A-DCD61B09BB3F}"/>
              </a:ext>
            </a:extLst>
          </p:cNvPr>
          <p:cNvGrpSpPr/>
          <p:nvPr/>
        </p:nvGrpSpPr>
        <p:grpSpPr>
          <a:xfrm>
            <a:off x="6455680" y="4813627"/>
            <a:ext cx="1718177" cy="1455957"/>
            <a:chOff x="6651625" y="4495800"/>
            <a:chExt cx="1706563" cy="1525588"/>
          </a:xfrm>
        </p:grpSpPr>
        <p:sp>
          <p:nvSpPr>
            <p:cNvPr id="5131" name="Freeform 16">
              <a:extLst>
                <a:ext uri="{FF2B5EF4-FFF2-40B4-BE49-F238E27FC236}">
                  <a16:creationId xmlns:a16="http://schemas.microsoft.com/office/drawing/2014/main" id="{BD3D91A2-9715-2EAC-5369-0FE22EAC8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738" y="4495800"/>
              <a:ext cx="1314450" cy="1525588"/>
            </a:xfrm>
            <a:custGeom>
              <a:avLst/>
              <a:gdLst>
                <a:gd name="T0" fmla="*/ 145 w 345"/>
                <a:gd name="T1" fmla="*/ 0 h 400"/>
                <a:gd name="T2" fmla="*/ 58 w 345"/>
                <a:gd name="T3" fmla="*/ 20 h 400"/>
                <a:gd name="T4" fmla="*/ 95 w 345"/>
                <a:gd name="T5" fmla="*/ 24 h 400"/>
                <a:gd name="T6" fmla="*/ 114 w 345"/>
                <a:gd name="T7" fmla="*/ 28 h 400"/>
                <a:gd name="T8" fmla="*/ 114 w 345"/>
                <a:gd name="T9" fmla="*/ 129 h 400"/>
                <a:gd name="T10" fmla="*/ 85 w 345"/>
                <a:gd name="T11" fmla="*/ 122 h 400"/>
                <a:gd name="T12" fmla="*/ 54 w 345"/>
                <a:gd name="T13" fmla="*/ 118 h 400"/>
                <a:gd name="T14" fmla="*/ 10 w 345"/>
                <a:gd name="T15" fmla="*/ 126 h 400"/>
                <a:gd name="T16" fmla="*/ 0 w 345"/>
                <a:gd name="T17" fmla="*/ 133 h 400"/>
                <a:gd name="T18" fmla="*/ 25 w 345"/>
                <a:gd name="T19" fmla="*/ 130 h 400"/>
                <a:gd name="T20" fmla="*/ 107 w 345"/>
                <a:gd name="T21" fmla="*/ 164 h 400"/>
                <a:gd name="T22" fmla="*/ 136 w 345"/>
                <a:gd name="T23" fmla="*/ 251 h 400"/>
                <a:gd name="T24" fmla="*/ 102 w 345"/>
                <a:gd name="T25" fmla="*/ 344 h 400"/>
                <a:gd name="T26" fmla="*/ 49 w 345"/>
                <a:gd name="T27" fmla="*/ 375 h 400"/>
                <a:gd name="T28" fmla="*/ 145 w 345"/>
                <a:gd name="T29" fmla="*/ 400 h 400"/>
                <a:gd name="T30" fmla="*/ 345 w 345"/>
                <a:gd name="T31" fmla="*/ 200 h 400"/>
                <a:gd name="T32" fmla="*/ 145 w 345"/>
                <a:gd name="T3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5" h="400">
                  <a:moveTo>
                    <a:pt x="145" y="0"/>
                  </a:moveTo>
                  <a:cubicBezTo>
                    <a:pt x="114" y="0"/>
                    <a:pt x="84" y="7"/>
                    <a:pt x="58" y="20"/>
                  </a:cubicBezTo>
                  <a:cubicBezTo>
                    <a:pt x="73" y="20"/>
                    <a:pt x="86" y="22"/>
                    <a:pt x="95" y="24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75" y="120"/>
                    <a:pt x="64" y="118"/>
                    <a:pt x="54" y="118"/>
                  </a:cubicBezTo>
                  <a:cubicBezTo>
                    <a:pt x="35" y="118"/>
                    <a:pt x="21" y="121"/>
                    <a:pt x="10" y="126"/>
                  </a:cubicBezTo>
                  <a:cubicBezTo>
                    <a:pt x="6" y="128"/>
                    <a:pt x="3" y="130"/>
                    <a:pt x="0" y="133"/>
                  </a:cubicBezTo>
                  <a:cubicBezTo>
                    <a:pt x="8" y="131"/>
                    <a:pt x="16" y="130"/>
                    <a:pt x="25" y="130"/>
                  </a:cubicBezTo>
                  <a:cubicBezTo>
                    <a:pt x="59" y="130"/>
                    <a:pt x="87" y="141"/>
                    <a:pt x="107" y="164"/>
                  </a:cubicBezTo>
                  <a:cubicBezTo>
                    <a:pt x="126" y="185"/>
                    <a:pt x="136" y="214"/>
                    <a:pt x="136" y="251"/>
                  </a:cubicBezTo>
                  <a:cubicBezTo>
                    <a:pt x="136" y="289"/>
                    <a:pt x="124" y="321"/>
                    <a:pt x="102" y="344"/>
                  </a:cubicBezTo>
                  <a:cubicBezTo>
                    <a:pt x="87" y="359"/>
                    <a:pt x="70" y="369"/>
                    <a:pt x="49" y="375"/>
                  </a:cubicBezTo>
                  <a:cubicBezTo>
                    <a:pt x="77" y="391"/>
                    <a:pt x="110" y="400"/>
                    <a:pt x="145" y="400"/>
                  </a:cubicBezTo>
                  <a:cubicBezTo>
                    <a:pt x="256" y="400"/>
                    <a:pt x="345" y="311"/>
                    <a:pt x="345" y="200"/>
                  </a:cubicBezTo>
                  <a:cubicBezTo>
                    <a:pt x="345" y="90"/>
                    <a:pt x="256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Freeform 17">
              <a:extLst>
                <a:ext uri="{FF2B5EF4-FFF2-40B4-BE49-F238E27FC236}">
                  <a16:creationId xmlns:a16="http://schemas.microsoft.com/office/drawing/2014/main" id="{268CA111-A8A6-2C3A-585E-0BC1204C27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1625" y="4664075"/>
              <a:ext cx="819150" cy="1189038"/>
            </a:xfrm>
            <a:custGeom>
              <a:avLst/>
              <a:gdLst>
                <a:gd name="T0" fmla="*/ 0 w 215"/>
                <a:gd name="T1" fmla="*/ 179 h 312"/>
                <a:gd name="T2" fmla="*/ 38 w 215"/>
                <a:gd name="T3" fmla="*/ 44 h 312"/>
                <a:gd name="T4" fmla="*/ 153 w 215"/>
                <a:gd name="T5" fmla="*/ 0 h 312"/>
                <a:gd name="T6" fmla="*/ 193 w 215"/>
                <a:gd name="T7" fmla="*/ 3 h 312"/>
                <a:gd name="T8" fmla="*/ 193 w 215"/>
                <a:gd name="T9" fmla="*/ 55 h 312"/>
                <a:gd name="T10" fmla="*/ 157 w 215"/>
                <a:gd name="T11" fmla="*/ 50 h 312"/>
                <a:gd name="T12" fmla="*/ 103 w 215"/>
                <a:gd name="T13" fmla="*/ 60 h 312"/>
                <a:gd name="T14" fmla="*/ 71 w 215"/>
                <a:gd name="T15" fmla="*/ 90 h 312"/>
                <a:gd name="T16" fmla="*/ 59 w 215"/>
                <a:gd name="T17" fmla="*/ 146 h 312"/>
                <a:gd name="T18" fmla="*/ 62 w 215"/>
                <a:gd name="T19" fmla="*/ 146 h 312"/>
                <a:gd name="T20" fmla="*/ 128 w 215"/>
                <a:gd name="T21" fmla="*/ 110 h 312"/>
                <a:gd name="T22" fmla="*/ 192 w 215"/>
                <a:gd name="T23" fmla="*/ 136 h 312"/>
                <a:gd name="T24" fmla="*/ 215 w 215"/>
                <a:gd name="T25" fmla="*/ 207 h 312"/>
                <a:gd name="T26" fmla="*/ 187 w 215"/>
                <a:gd name="T27" fmla="*/ 284 h 312"/>
                <a:gd name="T28" fmla="*/ 111 w 215"/>
                <a:gd name="T29" fmla="*/ 312 h 312"/>
                <a:gd name="T30" fmla="*/ 52 w 215"/>
                <a:gd name="T31" fmla="*/ 296 h 312"/>
                <a:gd name="T32" fmla="*/ 14 w 215"/>
                <a:gd name="T33" fmla="*/ 251 h 312"/>
                <a:gd name="T34" fmla="*/ 0 w 215"/>
                <a:gd name="T35" fmla="*/ 179 h 312"/>
                <a:gd name="T36" fmla="*/ 110 w 215"/>
                <a:gd name="T37" fmla="*/ 261 h 312"/>
                <a:gd name="T38" fmla="*/ 142 w 215"/>
                <a:gd name="T39" fmla="*/ 247 h 312"/>
                <a:gd name="T40" fmla="*/ 153 w 215"/>
                <a:gd name="T41" fmla="*/ 207 h 312"/>
                <a:gd name="T42" fmla="*/ 142 w 215"/>
                <a:gd name="T43" fmla="*/ 172 h 312"/>
                <a:gd name="T44" fmla="*/ 111 w 215"/>
                <a:gd name="T45" fmla="*/ 159 h 312"/>
                <a:gd name="T46" fmla="*/ 78 w 215"/>
                <a:gd name="T47" fmla="*/ 172 h 312"/>
                <a:gd name="T48" fmla="*/ 64 w 215"/>
                <a:gd name="T49" fmla="*/ 202 h 312"/>
                <a:gd name="T50" fmla="*/ 77 w 215"/>
                <a:gd name="T51" fmla="*/ 244 h 312"/>
                <a:gd name="T52" fmla="*/ 110 w 215"/>
                <a:gd name="T53" fmla="*/ 26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5" h="312">
                  <a:moveTo>
                    <a:pt x="0" y="179"/>
                  </a:moveTo>
                  <a:cubicBezTo>
                    <a:pt x="0" y="118"/>
                    <a:pt x="13" y="74"/>
                    <a:pt x="38" y="44"/>
                  </a:cubicBezTo>
                  <a:cubicBezTo>
                    <a:pt x="64" y="15"/>
                    <a:pt x="102" y="0"/>
                    <a:pt x="153" y="0"/>
                  </a:cubicBezTo>
                  <a:cubicBezTo>
                    <a:pt x="170" y="0"/>
                    <a:pt x="184" y="1"/>
                    <a:pt x="193" y="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81" y="52"/>
                    <a:pt x="169" y="50"/>
                    <a:pt x="157" y="50"/>
                  </a:cubicBezTo>
                  <a:cubicBezTo>
                    <a:pt x="135" y="50"/>
                    <a:pt x="117" y="54"/>
                    <a:pt x="103" y="60"/>
                  </a:cubicBezTo>
                  <a:cubicBezTo>
                    <a:pt x="89" y="67"/>
                    <a:pt x="78" y="77"/>
                    <a:pt x="71" y="90"/>
                  </a:cubicBezTo>
                  <a:cubicBezTo>
                    <a:pt x="65" y="103"/>
                    <a:pt x="60" y="122"/>
                    <a:pt x="59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76" y="122"/>
                    <a:pt x="98" y="110"/>
                    <a:pt x="128" y="110"/>
                  </a:cubicBezTo>
                  <a:cubicBezTo>
                    <a:pt x="155" y="110"/>
                    <a:pt x="176" y="119"/>
                    <a:pt x="192" y="136"/>
                  </a:cubicBezTo>
                  <a:cubicBezTo>
                    <a:pt x="207" y="153"/>
                    <a:pt x="215" y="176"/>
                    <a:pt x="215" y="207"/>
                  </a:cubicBezTo>
                  <a:cubicBezTo>
                    <a:pt x="215" y="239"/>
                    <a:pt x="206" y="265"/>
                    <a:pt x="187" y="284"/>
                  </a:cubicBezTo>
                  <a:cubicBezTo>
                    <a:pt x="169" y="303"/>
                    <a:pt x="144" y="312"/>
                    <a:pt x="111" y="312"/>
                  </a:cubicBezTo>
                  <a:cubicBezTo>
                    <a:pt x="89" y="312"/>
                    <a:pt x="69" y="307"/>
                    <a:pt x="52" y="296"/>
                  </a:cubicBezTo>
                  <a:cubicBezTo>
                    <a:pt x="36" y="286"/>
                    <a:pt x="23" y="271"/>
                    <a:pt x="14" y="251"/>
                  </a:cubicBezTo>
                  <a:cubicBezTo>
                    <a:pt x="5" y="231"/>
                    <a:pt x="0" y="207"/>
                    <a:pt x="0" y="179"/>
                  </a:cubicBezTo>
                  <a:close/>
                  <a:moveTo>
                    <a:pt x="110" y="261"/>
                  </a:moveTo>
                  <a:cubicBezTo>
                    <a:pt x="124" y="261"/>
                    <a:pt x="134" y="256"/>
                    <a:pt x="142" y="247"/>
                  </a:cubicBezTo>
                  <a:cubicBezTo>
                    <a:pt x="149" y="238"/>
                    <a:pt x="153" y="224"/>
                    <a:pt x="153" y="207"/>
                  </a:cubicBezTo>
                  <a:cubicBezTo>
                    <a:pt x="153" y="193"/>
                    <a:pt x="149" y="181"/>
                    <a:pt x="142" y="172"/>
                  </a:cubicBezTo>
                  <a:cubicBezTo>
                    <a:pt x="135" y="164"/>
                    <a:pt x="125" y="159"/>
                    <a:pt x="111" y="159"/>
                  </a:cubicBezTo>
                  <a:cubicBezTo>
                    <a:pt x="98" y="159"/>
                    <a:pt x="87" y="164"/>
                    <a:pt x="78" y="172"/>
                  </a:cubicBezTo>
                  <a:cubicBezTo>
                    <a:pt x="69" y="181"/>
                    <a:pt x="64" y="190"/>
                    <a:pt x="64" y="202"/>
                  </a:cubicBezTo>
                  <a:cubicBezTo>
                    <a:pt x="64" y="218"/>
                    <a:pt x="68" y="232"/>
                    <a:pt x="77" y="244"/>
                  </a:cubicBezTo>
                  <a:cubicBezTo>
                    <a:pt x="86" y="255"/>
                    <a:pt x="97" y="261"/>
                    <a:pt x="110" y="2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134" name="Imagen 5133">
            <a:extLst>
              <a:ext uri="{FF2B5EF4-FFF2-40B4-BE49-F238E27FC236}">
                <a16:creationId xmlns:a16="http://schemas.microsoft.com/office/drawing/2014/main" id="{34F13359-EEDB-D3E7-6526-12DCF22A0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7"/>
          <a:stretch/>
        </p:blipFill>
        <p:spPr>
          <a:xfrm>
            <a:off x="7302467" y="5126443"/>
            <a:ext cx="845615" cy="673198"/>
          </a:xfrm>
          <a:prstGeom prst="rect">
            <a:avLst/>
          </a:prstGeom>
        </p:spPr>
      </p:pic>
      <p:sp>
        <p:nvSpPr>
          <p:cNvPr id="5135" name="Subtítulo 2">
            <a:extLst>
              <a:ext uri="{FF2B5EF4-FFF2-40B4-BE49-F238E27FC236}">
                <a16:creationId xmlns:a16="http://schemas.microsoft.com/office/drawing/2014/main" id="{1419B4CC-7B89-BCF2-722C-C21318E8611A}"/>
              </a:ext>
            </a:extLst>
          </p:cNvPr>
          <p:cNvSpPr txBox="1">
            <a:spLocks/>
          </p:cNvSpPr>
          <p:nvPr/>
        </p:nvSpPr>
        <p:spPr>
          <a:xfrm>
            <a:off x="3445971" y="1617974"/>
            <a:ext cx="2176176" cy="55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376073"/>
                </a:solidFill>
              </a:rPr>
              <a:t>Educación para adultos Y ALFABETIZACIÓN</a:t>
            </a:r>
          </a:p>
        </p:txBody>
      </p:sp>
      <p:sp>
        <p:nvSpPr>
          <p:cNvPr id="5136" name="Subtítulo 2">
            <a:extLst>
              <a:ext uri="{FF2B5EF4-FFF2-40B4-BE49-F238E27FC236}">
                <a16:creationId xmlns:a16="http://schemas.microsoft.com/office/drawing/2014/main" id="{83C2D80D-D5C6-B7A5-4D87-513CD74C90FB}"/>
              </a:ext>
            </a:extLst>
          </p:cNvPr>
          <p:cNvSpPr txBox="1">
            <a:spLocks/>
          </p:cNvSpPr>
          <p:nvPr/>
        </p:nvSpPr>
        <p:spPr>
          <a:xfrm>
            <a:off x="3504681" y="3435661"/>
            <a:ext cx="2117465" cy="55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rgbClr val="376073"/>
                </a:solidFill>
              </a:rPr>
              <a:t>Programas de contingencias</a:t>
            </a:r>
          </a:p>
        </p:txBody>
      </p:sp>
      <p:sp>
        <p:nvSpPr>
          <p:cNvPr id="5137" name="Subtítulo 2">
            <a:extLst>
              <a:ext uri="{FF2B5EF4-FFF2-40B4-BE49-F238E27FC236}">
                <a16:creationId xmlns:a16="http://schemas.microsoft.com/office/drawing/2014/main" id="{C734F327-5AA9-CB9E-3AF4-63C7DCA0B9FB}"/>
              </a:ext>
            </a:extLst>
          </p:cNvPr>
          <p:cNvSpPr txBox="1">
            <a:spLocks/>
          </p:cNvSpPr>
          <p:nvPr/>
        </p:nvSpPr>
        <p:spPr>
          <a:xfrm>
            <a:off x="3588423" y="5265290"/>
            <a:ext cx="2690277" cy="55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rgbClr val="376073"/>
                </a:solidFill>
              </a:rPr>
              <a:t>Cuidado del medio ambiente</a:t>
            </a:r>
          </a:p>
        </p:txBody>
      </p:sp>
      <p:sp>
        <p:nvSpPr>
          <p:cNvPr id="5139" name="Subtítulo 2">
            <a:extLst>
              <a:ext uri="{FF2B5EF4-FFF2-40B4-BE49-F238E27FC236}">
                <a16:creationId xmlns:a16="http://schemas.microsoft.com/office/drawing/2014/main" id="{05F38B52-F98B-56D9-E507-20CC134E8FCE}"/>
              </a:ext>
            </a:extLst>
          </p:cNvPr>
          <p:cNvSpPr txBox="1">
            <a:spLocks/>
          </p:cNvSpPr>
          <p:nvPr/>
        </p:nvSpPr>
        <p:spPr>
          <a:xfrm>
            <a:off x="8278433" y="1617973"/>
            <a:ext cx="2994813" cy="55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rgbClr val="376073"/>
                </a:solidFill>
              </a:rPr>
              <a:t>Desarrollo sustentable</a:t>
            </a:r>
          </a:p>
        </p:txBody>
      </p:sp>
      <p:sp>
        <p:nvSpPr>
          <p:cNvPr id="5140" name="Subtítulo 2">
            <a:extLst>
              <a:ext uri="{FF2B5EF4-FFF2-40B4-BE49-F238E27FC236}">
                <a16:creationId xmlns:a16="http://schemas.microsoft.com/office/drawing/2014/main" id="{441F0189-05BB-EC96-5546-23E07E3A7886}"/>
              </a:ext>
            </a:extLst>
          </p:cNvPr>
          <p:cNvSpPr txBox="1">
            <a:spLocks/>
          </p:cNvSpPr>
          <p:nvPr/>
        </p:nvSpPr>
        <p:spPr>
          <a:xfrm>
            <a:off x="8261014" y="3429356"/>
            <a:ext cx="2690277" cy="55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rgbClr val="376073"/>
                </a:solidFill>
              </a:rPr>
              <a:t>Apoyo a la salud</a:t>
            </a:r>
          </a:p>
        </p:txBody>
      </p:sp>
      <p:sp>
        <p:nvSpPr>
          <p:cNvPr id="5141" name="Subtítulo 2">
            <a:extLst>
              <a:ext uri="{FF2B5EF4-FFF2-40B4-BE49-F238E27FC236}">
                <a16:creationId xmlns:a16="http://schemas.microsoft.com/office/drawing/2014/main" id="{9A57DA38-A353-0C5E-F474-8D560CCD5661}"/>
              </a:ext>
            </a:extLst>
          </p:cNvPr>
          <p:cNvSpPr txBox="1">
            <a:spLocks/>
          </p:cNvSpPr>
          <p:nvPr/>
        </p:nvSpPr>
        <p:spPr>
          <a:xfrm>
            <a:off x="8256658" y="5371370"/>
            <a:ext cx="2801019" cy="552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rgbClr val="376073"/>
                </a:solidFill>
              </a:rPr>
              <a:t>Programas del ITSSMT</a:t>
            </a:r>
          </a:p>
        </p:txBody>
      </p:sp>
    </p:spTree>
    <p:extLst>
      <p:ext uri="{BB962C8B-B14F-4D97-AF65-F5344CB8AC3E}">
        <p14:creationId xmlns:p14="http://schemas.microsoft.com/office/powerpoint/2010/main" val="20191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2B1372CC-B14A-4A15-F09E-CF12D25B6210}"/>
              </a:ext>
            </a:extLst>
          </p:cNvPr>
          <p:cNvSpPr txBox="1">
            <a:spLocks/>
          </p:cNvSpPr>
          <p:nvPr/>
        </p:nvSpPr>
        <p:spPr>
          <a:xfrm>
            <a:off x="3582506" y="1184487"/>
            <a:ext cx="5510506" cy="521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800" b="1" dirty="0">
                <a:solidFill>
                  <a:schemeClr val="accent5"/>
                </a:solidFill>
              </a:rPr>
              <a:t>El Servicio Social ÚNICAMENTE se puede realizar en: </a:t>
            </a:r>
          </a:p>
        </p:txBody>
      </p:sp>
      <p:pic>
        <p:nvPicPr>
          <p:cNvPr id="5" name="Picture 2" descr="Estado de Puebla de la República Mexicana - Mexico Real">
            <a:extLst>
              <a:ext uri="{FF2B5EF4-FFF2-40B4-BE49-F238E27FC236}">
                <a16:creationId xmlns:a16="http://schemas.microsoft.com/office/drawing/2014/main" id="{7B9C9C17-65FA-2FA9-E4AE-700E65F9B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98" y="1760039"/>
            <a:ext cx="5616014" cy="41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48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1E425A1D-BC95-69C8-23C5-A71B448016A4}"/>
              </a:ext>
            </a:extLst>
          </p:cNvPr>
          <p:cNvSpPr txBox="1">
            <a:spLocks/>
          </p:cNvSpPr>
          <p:nvPr/>
        </p:nvSpPr>
        <p:spPr>
          <a:xfrm>
            <a:off x="52251" y="997790"/>
            <a:ext cx="7898544" cy="603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 dirty="0">
                <a:solidFill>
                  <a:schemeClr val="accent5"/>
                </a:solidFill>
              </a:rPr>
              <a:t>ESTUDIANTES QUE TRABAJEN EN DEPENDENCIAS DEL ESTADO Y OPTEN POR ACREDITAR EL SERVICIO SOCIAL POR MEDIO DEL ARTICULO 91 DEBERÁN PRESENTAR: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DB01BCF-F303-F51A-4573-CA015F3307B7}"/>
              </a:ext>
            </a:extLst>
          </p:cNvPr>
          <p:cNvSpPr txBox="1">
            <a:spLocks/>
          </p:cNvSpPr>
          <p:nvPr/>
        </p:nvSpPr>
        <p:spPr>
          <a:xfrm>
            <a:off x="1789043" y="1868198"/>
            <a:ext cx="6032085" cy="662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1. Constancia que lo acredite como trabajador de la entidad con una antigüedad mínima de 6 meses</a:t>
            </a:r>
          </a:p>
        </p:txBody>
      </p:sp>
      <p:sp>
        <p:nvSpPr>
          <p:cNvPr id="43" name="Subtítulo 2">
            <a:extLst>
              <a:ext uri="{FF2B5EF4-FFF2-40B4-BE49-F238E27FC236}">
                <a16:creationId xmlns:a16="http://schemas.microsoft.com/office/drawing/2014/main" id="{E10C6926-90B5-8291-A47B-B5AC15735091}"/>
              </a:ext>
            </a:extLst>
          </p:cNvPr>
          <p:cNvSpPr txBox="1">
            <a:spLocks/>
          </p:cNvSpPr>
          <p:nvPr/>
        </p:nvSpPr>
        <p:spPr>
          <a:xfrm>
            <a:off x="1098170" y="3301910"/>
            <a:ext cx="5915613" cy="662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2. Presentar documentos que justifiquen que cumple con los Objetivos del Servicio Social</a:t>
            </a: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F0BFCF08-1E8E-9FEE-ED62-45E1209CC0C8}"/>
              </a:ext>
            </a:extLst>
          </p:cNvPr>
          <p:cNvSpPr txBox="1">
            <a:spLocks/>
          </p:cNvSpPr>
          <p:nvPr/>
        </p:nvSpPr>
        <p:spPr>
          <a:xfrm>
            <a:off x="42190" y="4579101"/>
            <a:ext cx="6587087" cy="879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800" dirty="0"/>
              <a:t>3. Respetar y cumplir con las obligaciones del/la prestador/a de Servicio Social (Entrega de reportes S.S.)</a:t>
            </a:r>
          </a:p>
        </p:txBody>
      </p:sp>
      <p:grpSp>
        <p:nvGrpSpPr>
          <p:cNvPr id="45" name="Group 3075">
            <a:extLst>
              <a:ext uri="{FF2B5EF4-FFF2-40B4-BE49-F238E27FC236}">
                <a16:creationId xmlns:a16="http://schemas.microsoft.com/office/drawing/2014/main" id="{6F970401-A75C-7D98-58C7-0C8D4AEDF9CF}"/>
              </a:ext>
            </a:extLst>
          </p:cNvPr>
          <p:cNvGrpSpPr/>
          <p:nvPr/>
        </p:nvGrpSpPr>
        <p:grpSpPr>
          <a:xfrm>
            <a:off x="7788870" y="995547"/>
            <a:ext cx="1903412" cy="1909763"/>
            <a:chOff x="6796088" y="760413"/>
            <a:chExt cx="1903412" cy="1909763"/>
          </a:xfrm>
        </p:grpSpPr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63BC66C0-CAA1-3F94-17A7-C2896416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088" y="2409826"/>
              <a:ext cx="323850" cy="260350"/>
            </a:xfrm>
            <a:custGeom>
              <a:avLst/>
              <a:gdLst>
                <a:gd name="T0" fmla="*/ 0 w 204"/>
                <a:gd name="T1" fmla="*/ 0 h 164"/>
                <a:gd name="T2" fmla="*/ 110 w 204"/>
                <a:gd name="T3" fmla="*/ 164 h 164"/>
                <a:gd name="T4" fmla="*/ 204 w 204"/>
                <a:gd name="T5" fmla="*/ 0 h 164"/>
                <a:gd name="T6" fmla="*/ 0 w 204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64">
                  <a:moveTo>
                    <a:pt x="0" y="0"/>
                  </a:moveTo>
                  <a:lnTo>
                    <a:pt x="110" y="164"/>
                  </a:lnTo>
                  <a:lnTo>
                    <a:pt x="2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79243EF2-54DE-90F4-B869-F97CF73DF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475" y="2409826"/>
              <a:ext cx="327025" cy="260350"/>
            </a:xfrm>
            <a:custGeom>
              <a:avLst/>
              <a:gdLst>
                <a:gd name="T0" fmla="*/ 206 w 206"/>
                <a:gd name="T1" fmla="*/ 0 h 164"/>
                <a:gd name="T2" fmla="*/ 93 w 206"/>
                <a:gd name="T3" fmla="*/ 164 h 164"/>
                <a:gd name="T4" fmla="*/ 0 w 206"/>
                <a:gd name="T5" fmla="*/ 0 h 164"/>
                <a:gd name="T6" fmla="*/ 206 w 206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164">
                  <a:moveTo>
                    <a:pt x="206" y="0"/>
                  </a:moveTo>
                  <a:lnTo>
                    <a:pt x="93" y="164"/>
                  </a:lnTo>
                  <a:lnTo>
                    <a:pt x="0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C03A928E-CA31-AF44-7ED0-FBA0DA464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088" y="760413"/>
              <a:ext cx="1903412" cy="1649413"/>
            </a:xfrm>
            <a:custGeom>
              <a:avLst/>
              <a:gdLst>
                <a:gd name="T0" fmla="*/ 1199 w 1199"/>
                <a:gd name="T1" fmla="*/ 1039 h 1039"/>
                <a:gd name="T2" fmla="*/ 599 w 1199"/>
                <a:gd name="T3" fmla="*/ 0 h 1039"/>
                <a:gd name="T4" fmla="*/ 0 w 1199"/>
                <a:gd name="T5" fmla="*/ 1039 h 1039"/>
                <a:gd name="T6" fmla="*/ 1199 w 1199"/>
                <a:gd name="T7" fmla="*/ 1039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9" h="1039">
                  <a:moveTo>
                    <a:pt x="1199" y="1039"/>
                  </a:moveTo>
                  <a:lnTo>
                    <a:pt x="599" y="0"/>
                  </a:lnTo>
                  <a:lnTo>
                    <a:pt x="0" y="1039"/>
                  </a:lnTo>
                  <a:lnTo>
                    <a:pt x="1199" y="10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Group 3076">
            <a:extLst>
              <a:ext uri="{FF2B5EF4-FFF2-40B4-BE49-F238E27FC236}">
                <a16:creationId xmlns:a16="http://schemas.microsoft.com/office/drawing/2014/main" id="{B10D46F1-3CFA-0498-984A-2DA6A25F6645}"/>
              </a:ext>
            </a:extLst>
          </p:cNvPr>
          <p:cNvGrpSpPr/>
          <p:nvPr/>
        </p:nvGrpSpPr>
        <p:grpSpPr>
          <a:xfrm>
            <a:off x="6760170" y="2905310"/>
            <a:ext cx="3956050" cy="1776412"/>
            <a:chOff x="5767388" y="2670176"/>
            <a:chExt cx="3956050" cy="1776412"/>
          </a:xfrm>
        </p:grpSpPr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DDC3B68A-360E-DAA5-7D91-0B5BE435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4186238"/>
              <a:ext cx="327025" cy="260350"/>
            </a:xfrm>
            <a:custGeom>
              <a:avLst/>
              <a:gdLst>
                <a:gd name="T0" fmla="*/ 0 w 206"/>
                <a:gd name="T1" fmla="*/ 0 h 164"/>
                <a:gd name="T2" fmla="*/ 113 w 206"/>
                <a:gd name="T3" fmla="*/ 164 h 164"/>
                <a:gd name="T4" fmla="*/ 206 w 206"/>
                <a:gd name="T5" fmla="*/ 0 h 164"/>
                <a:gd name="T6" fmla="*/ 0 w 206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164">
                  <a:moveTo>
                    <a:pt x="0" y="0"/>
                  </a:moveTo>
                  <a:lnTo>
                    <a:pt x="113" y="16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ADBE96C8-B328-1F89-4023-E8B36DA7C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1175" y="4186238"/>
              <a:ext cx="322262" cy="260350"/>
            </a:xfrm>
            <a:custGeom>
              <a:avLst/>
              <a:gdLst>
                <a:gd name="T0" fmla="*/ 203 w 203"/>
                <a:gd name="T1" fmla="*/ 0 h 164"/>
                <a:gd name="T2" fmla="*/ 93 w 203"/>
                <a:gd name="T3" fmla="*/ 164 h 164"/>
                <a:gd name="T4" fmla="*/ 0 w 203"/>
                <a:gd name="T5" fmla="*/ 0 h 164"/>
                <a:gd name="T6" fmla="*/ 203 w 203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64">
                  <a:moveTo>
                    <a:pt x="203" y="0"/>
                  </a:moveTo>
                  <a:lnTo>
                    <a:pt x="93" y="164"/>
                  </a:lnTo>
                  <a:lnTo>
                    <a:pt x="0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8B082CAC-D3E8-DC0B-FAAA-DCA1497B4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2670176"/>
              <a:ext cx="3956050" cy="1516063"/>
            </a:xfrm>
            <a:custGeom>
              <a:avLst/>
              <a:gdLst>
                <a:gd name="T0" fmla="*/ 2492 w 2492"/>
                <a:gd name="T1" fmla="*/ 955 h 955"/>
                <a:gd name="T2" fmla="*/ 1941 w 2492"/>
                <a:gd name="T3" fmla="*/ 0 h 955"/>
                <a:gd name="T4" fmla="*/ 554 w 2492"/>
                <a:gd name="T5" fmla="*/ 0 h 955"/>
                <a:gd name="T6" fmla="*/ 0 w 2492"/>
                <a:gd name="T7" fmla="*/ 955 h 955"/>
                <a:gd name="T8" fmla="*/ 2492 w 2492"/>
                <a:gd name="T9" fmla="*/ 955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2" h="955">
                  <a:moveTo>
                    <a:pt x="2492" y="955"/>
                  </a:moveTo>
                  <a:lnTo>
                    <a:pt x="1941" y="0"/>
                  </a:lnTo>
                  <a:lnTo>
                    <a:pt x="554" y="0"/>
                  </a:lnTo>
                  <a:lnTo>
                    <a:pt x="0" y="955"/>
                  </a:lnTo>
                  <a:lnTo>
                    <a:pt x="2492" y="9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3" name="Group 3074">
            <a:extLst>
              <a:ext uri="{FF2B5EF4-FFF2-40B4-BE49-F238E27FC236}">
                <a16:creationId xmlns:a16="http://schemas.microsoft.com/office/drawing/2014/main" id="{35B780F8-9B95-8867-E176-ED72D13D5F90}"/>
              </a:ext>
            </a:extLst>
          </p:cNvPr>
          <p:cNvGrpSpPr/>
          <p:nvPr/>
        </p:nvGrpSpPr>
        <p:grpSpPr>
          <a:xfrm>
            <a:off x="5660032" y="4681722"/>
            <a:ext cx="6157913" cy="1909763"/>
            <a:chOff x="4667250" y="4446588"/>
            <a:chExt cx="6157913" cy="1909763"/>
          </a:xfrm>
        </p:grpSpPr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29A62581-1BA8-1194-CA09-9926D364A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0" y="6096001"/>
              <a:ext cx="327025" cy="260350"/>
            </a:xfrm>
            <a:custGeom>
              <a:avLst/>
              <a:gdLst>
                <a:gd name="T0" fmla="*/ 0 w 206"/>
                <a:gd name="T1" fmla="*/ 0 h 164"/>
                <a:gd name="T2" fmla="*/ 112 w 206"/>
                <a:gd name="T3" fmla="*/ 164 h 164"/>
                <a:gd name="T4" fmla="*/ 206 w 206"/>
                <a:gd name="T5" fmla="*/ 0 h 164"/>
                <a:gd name="T6" fmla="*/ 0 w 206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164">
                  <a:moveTo>
                    <a:pt x="0" y="0"/>
                  </a:moveTo>
                  <a:lnTo>
                    <a:pt x="112" y="16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4F99B6D7-3FD7-FFDD-F183-2D2681D0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1313" y="6096001"/>
              <a:ext cx="323850" cy="260350"/>
            </a:xfrm>
            <a:custGeom>
              <a:avLst/>
              <a:gdLst>
                <a:gd name="T0" fmla="*/ 204 w 204"/>
                <a:gd name="T1" fmla="*/ 0 h 164"/>
                <a:gd name="T2" fmla="*/ 93 w 204"/>
                <a:gd name="T3" fmla="*/ 164 h 164"/>
                <a:gd name="T4" fmla="*/ 0 w 204"/>
                <a:gd name="T5" fmla="*/ 0 h 164"/>
                <a:gd name="T6" fmla="*/ 204 w 204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4" h="164">
                  <a:moveTo>
                    <a:pt x="204" y="0"/>
                  </a:moveTo>
                  <a:lnTo>
                    <a:pt x="93" y="164"/>
                  </a:lnTo>
                  <a:lnTo>
                    <a:pt x="0" y="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A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0D581E7D-8C6A-DC49-783F-77130260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0" y="4446588"/>
              <a:ext cx="6157912" cy="1649413"/>
            </a:xfrm>
            <a:custGeom>
              <a:avLst/>
              <a:gdLst>
                <a:gd name="T0" fmla="*/ 599 w 3879"/>
                <a:gd name="T1" fmla="*/ 0 h 1039"/>
                <a:gd name="T2" fmla="*/ 0 w 3879"/>
                <a:gd name="T3" fmla="*/ 1039 h 1039"/>
                <a:gd name="T4" fmla="*/ 3879 w 3879"/>
                <a:gd name="T5" fmla="*/ 1039 h 1039"/>
                <a:gd name="T6" fmla="*/ 3279 w 3879"/>
                <a:gd name="T7" fmla="*/ 0 h 1039"/>
                <a:gd name="T8" fmla="*/ 599 w 3879"/>
                <a:gd name="T9" fmla="*/ 0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9" h="1039">
                  <a:moveTo>
                    <a:pt x="599" y="0"/>
                  </a:moveTo>
                  <a:lnTo>
                    <a:pt x="0" y="1039"/>
                  </a:lnTo>
                  <a:lnTo>
                    <a:pt x="3879" y="1039"/>
                  </a:lnTo>
                  <a:lnTo>
                    <a:pt x="3279" y="0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7" name="Google Shape;2282;p6">
            <a:extLst>
              <a:ext uri="{FF2B5EF4-FFF2-40B4-BE49-F238E27FC236}">
                <a16:creationId xmlns:a16="http://schemas.microsoft.com/office/drawing/2014/main" id="{F4318B01-6AF6-B589-475B-040E0DEE16FF}"/>
              </a:ext>
            </a:extLst>
          </p:cNvPr>
          <p:cNvGrpSpPr/>
          <p:nvPr/>
        </p:nvGrpSpPr>
        <p:grpSpPr>
          <a:xfrm>
            <a:off x="8259748" y="1541417"/>
            <a:ext cx="884252" cy="785530"/>
            <a:chOff x="1139880" y="3632827"/>
            <a:chExt cx="1140442" cy="1234731"/>
          </a:xfrm>
          <a:solidFill>
            <a:schemeClr val="bg1"/>
          </a:solidFill>
        </p:grpSpPr>
        <p:sp>
          <p:nvSpPr>
            <p:cNvPr id="58" name="Google Shape;2283;p6">
              <a:extLst>
                <a:ext uri="{FF2B5EF4-FFF2-40B4-BE49-F238E27FC236}">
                  <a16:creationId xmlns:a16="http://schemas.microsoft.com/office/drawing/2014/main" id="{44AD45B7-3983-0374-B9FA-3677BC6CDEEC}"/>
                </a:ext>
              </a:extLst>
            </p:cNvPr>
            <p:cNvSpPr/>
            <p:nvPr/>
          </p:nvSpPr>
          <p:spPr>
            <a:xfrm>
              <a:off x="1550709" y="3632827"/>
              <a:ext cx="336744" cy="336744"/>
            </a:xfrm>
            <a:custGeom>
              <a:avLst/>
              <a:gdLst/>
              <a:ahLst/>
              <a:cxnLst/>
              <a:rect l="l" t="t" r="r" b="b"/>
              <a:pathLst>
                <a:path w="336744" h="336744" extrusionOk="0">
                  <a:moveTo>
                    <a:pt x="168372" y="336745"/>
                  </a:moveTo>
                  <a:cubicBezTo>
                    <a:pt x="74084" y="336745"/>
                    <a:pt x="0" y="260416"/>
                    <a:pt x="0" y="168372"/>
                  </a:cubicBezTo>
                  <a:cubicBezTo>
                    <a:pt x="0" y="74084"/>
                    <a:pt x="76329" y="0"/>
                    <a:pt x="168372" y="0"/>
                  </a:cubicBezTo>
                  <a:cubicBezTo>
                    <a:pt x="262661" y="0"/>
                    <a:pt x="336745" y="76329"/>
                    <a:pt x="336745" y="168372"/>
                  </a:cubicBezTo>
                  <a:cubicBezTo>
                    <a:pt x="336745" y="260416"/>
                    <a:pt x="260416" y="336745"/>
                    <a:pt x="168372" y="336745"/>
                  </a:cubicBezTo>
                  <a:close/>
                  <a:moveTo>
                    <a:pt x="168372" y="33674"/>
                  </a:moveTo>
                  <a:cubicBezTo>
                    <a:pt x="94289" y="33674"/>
                    <a:pt x="35919" y="92043"/>
                    <a:pt x="35919" y="166127"/>
                  </a:cubicBezTo>
                  <a:cubicBezTo>
                    <a:pt x="35919" y="240211"/>
                    <a:pt x="94289" y="298580"/>
                    <a:pt x="168372" y="298580"/>
                  </a:cubicBezTo>
                  <a:cubicBezTo>
                    <a:pt x="242456" y="298580"/>
                    <a:pt x="300825" y="240211"/>
                    <a:pt x="300825" y="166127"/>
                  </a:cubicBezTo>
                  <a:cubicBezTo>
                    <a:pt x="300825" y="94288"/>
                    <a:pt x="240211" y="33674"/>
                    <a:pt x="168372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284;p6">
              <a:extLst>
                <a:ext uri="{FF2B5EF4-FFF2-40B4-BE49-F238E27FC236}">
                  <a16:creationId xmlns:a16="http://schemas.microsoft.com/office/drawing/2014/main" id="{2975F781-A734-7690-6D0E-DA3979E7B1D7}"/>
                </a:ext>
              </a:extLst>
            </p:cNvPr>
            <p:cNvSpPr/>
            <p:nvPr/>
          </p:nvSpPr>
          <p:spPr>
            <a:xfrm>
              <a:off x="1213964" y="4286112"/>
              <a:ext cx="505117" cy="581446"/>
            </a:xfrm>
            <a:custGeom>
              <a:avLst/>
              <a:gdLst/>
              <a:ahLst/>
              <a:cxnLst/>
              <a:rect l="l" t="t" r="r" b="b"/>
              <a:pathLst>
                <a:path w="505117" h="581446" extrusionOk="0">
                  <a:moveTo>
                    <a:pt x="487157" y="581446"/>
                  </a:moveTo>
                  <a:cubicBezTo>
                    <a:pt x="482668" y="581446"/>
                    <a:pt x="480423" y="581446"/>
                    <a:pt x="475933" y="579201"/>
                  </a:cubicBezTo>
                  <a:lnTo>
                    <a:pt x="446748" y="558997"/>
                  </a:lnTo>
                  <a:cubicBezTo>
                    <a:pt x="399604" y="527567"/>
                    <a:pt x="345725" y="511852"/>
                    <a:pt x="289601" y="511852"/>
                  </a:cubicBezTo>
                  <a:lnTo>
                    <a:pt x="17960" y="511852"/>
                  </a:lnTo>
                  <a:cubicBezTo>
                    <a:pt x="8980" y="511852"/>
                    <a:pt x="0" y="502872"/>
                    <a:pt x="0" y="493892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60" y="0"/>
                  </a:cubicBezTo>
                  <a:lnTo>
                    <a:pt x="289601" y="0"/>
                  </a:lnTo>
                  <a:cubicBezTo>
                    <a:pt x="352460" y="0"/>
                    <a:pt x="413074" y="17960"/>
                    <a:pt x="466953" y="53879"/>
                  </a:cubicBezTo>
                  <a:lnTo>
                    <a:pt x="496137" y="74084"/>
                  </a:lnTo>
                  <a:cubicBezTo>
                    <a:pt x="500627" y="78574"/>
                    <a:pt x="505117" y="83064"/>
                    <a:pt x="505117" y="89799"/>
                  </a:cubicBezTo>
                  <a:lnTo>
                    <a:pt x="505117" y="565732"/>
                  </a:lnTo>
                  <a:cubicBezTo>
                    <a:pt x="505117" y="572466"/>
                    <a:pt x="500627" y="579201"/>
                    <a:pt x="496137" y="581446"/>
                  </a:cubicBezTo>
                  <a:cubicBezTo>
                    <a:pt x="491647" y="581446"/>
                    <a:pt x="489402" y="581446"/>
                    <a:pt x="487157" y="581446"/>
                  </a:cubicBezTo>
                  <a:close/>
                  <a:moveTo>
                    <a:pt x="35919" y="475933"/>
                  </a:moveTo>
                  <a:lnTo>
                    <a:pt x="289601" y="475933"/>
                  </a:lnTo>
                  <a:cubicBezTo>
                    <a:pt x="352460" y="475933"/>
                    <a:pt x="413074" y="493892"/>
                    <a:pt x="466953" y="529812"/>
                  </a:cubicBezTo>
                  <a:lnTo>
                    <a:pt x="469198" y="532057"/>
                  </a:lnTo>
                  <a:lnTo>
                    <a:pt x="469198" y="101023"/>
                  </a:lnTo>
                  <a:lnTo>
                    <a:pt x="446748" y="85309"/>
                  </a:lnTo>
                  <a:cubicBezTo>
                    <a:pt x="399604" y="53879"/>
                    <a:pt x="345725" y="38165"/>
                    <a:pt x="289601" y="38165"/>
                  </a:cubicBezTo>
                  <a:lnTo>
                    <a:pt x="35919" y="38165"/>
                  </a:lnTo>
                  <a:lnTo>
                    <a:pt x="35919" y="4759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285;p6">
              <a:extLst>
                <a:ext uri="{FF2B5EF4-FFF2-40B4-BE49-F238E27FC236}">
                  <a16:creationId xmlns:a16="http://schemas.microsoft.com/office/drawing/2014/main" id="{C6B7D165-E471-B2FA-B1A7-EAFA4CDC788E}"/>
                </a:ext>
              </a:extLst>
            </p:cNvPr>
            <p:cNvSpPr/>
            <p:nvPr/>
          </p:nvSpPr>
          <p:spPr>
            <a:xfrm>
              <a:off x="1683162" y="4283867"/>
              <a:ext cx="523076" cy="583690"/>
            </a:xfrm>
            <a:custGeom>
              <a:avLst/>
              <a:gdLst/>
              <a:ahLst/>
              <a:cxnLst/>
              <a:rect l="l" t="t" r="r" b="b"/>
              <a:pathLst>
                <a:path w="523076" h="583690" extrusionOk="0">
                  <a:moveTo>
                    <a:pt x="17960" y="583691"/>
                  </a:moveTo>
                  <a:cubicBezTo>
                    <a:pt x="15715" y="583691"/>
                    <a:pt x="11225" y="583691"/>
                    <a:pt x="8980" y="581446"/>
                  </a:cubicBezTo>
                  <a:cubicBezTo>
                    <a:pt x="2245" y="579201"/>
                    <a:pt x="0" y="572466"/>
                    <a:pt x="0" y="565731"/>
                  </a:cubicBezTo>
                  <a:lnTo>
                    <a:pt x="0" y="89799"/>
                  </a:lnTo>
                  <a:cubicBezTo>
                    <a:pt x="0" y="83064"/>
                    <a:pt x="2245" y="78574"/>
                    <a:pt x="8980" y="74084"/>
                  </a:cubicBezTo>
                  <a:lnTo>
                    <a:pt x="38164" y="53879"/>
                  </a:lnTo>
                  <a:cubicBezTo>
                    <a:pt x="89799" y="17960"/>
                    <a:pt x="150413" y="0"/>
                    <a:pt x="215517" y="0"/>
                  </a:cubicBezTo>
                  <a:lnTo>
                    <a:pt x="505117" y="0"/>
                  </a:lnTo>
                  <a:cubicBezTo>
                    <a:pt x="514097" y="0"/>
                    <a:pt x="523077" y="8980"/>
                    <a:pt x="523077" y="17960"/>
                  </a:cubicBezTo>
                  <a:lnTo>
                    <a:pt x="523077" y="493892"/>
                  </a:lnTo>
                  <a:cubicBezTo>
                    <a:pt x="523077" y="502872"/>
                    <a:pt x="514097" y="511852"/>
                    <a:pt x="505117" y="511852"/>
                  </a:cubicBezTo>
                  <a:lnTo>
                    <a:pt x="213272" y="511852"/>
                  </a:lnTo>
                  <a:cubicBezTo>
                    <a:pt x="157148" y="511852"/>
                    <a:pt x="103268" y="527567"/>
                    <a:pt x="56124" y="558996"/>
                  </a:cubicBezTo>
                  <a:lnTo>
                    <a:pt x="26940" y="579201"/>
                  </a:lnTo>
                  <a:cubicBezTo>
                    <a:pt x="24695" y="583691"/>
                    <a:pt x="20205" y="583691"/>
                    <a:pt x="17960" y="583691"/>
                  </a:cubicBezTo>
                  <a:close/>
                  <a:moveTo>
                    <a:pt x="35919" y="101023"/>
                  </a:moveTo>
                  <a:lnTo>
                    <a:pt x="35919" y="532057"/>
                  </a:lnTo>
                  <a:lnTo>
                    <a:pt x="38164" y="529812"/>
                  </a:lnTo>
                  <a:cubicBezTo>
                    <a:pt x="89799" y="493892"/>
                    <a:pt x="150413" y="475933"/>
                    <a:pt x="215517" y="475933"/>
                  </a:cubicBezTo>
                  <a:lnTo>
                    <a:pt x="487157" y="475933"/>
                  </a:lnTo>
                  <a:lnTo>
                    <a:pt x="487157" y="38164"/>
                  </a:lnTo>
                  <a:lnTo>
                    <a:pt x="213272" y="38164"/>
                  </a:lnTo>
                  <a:cubicBezTo>
                    <a:pt x="157148" y="38164"/>
                    <a:pt x="103268" y="53879"/>
                    <a:pt x="56124" y="85309"/>
                  </a:cubicBezTo>
                  <a:lnTo>
                    <a:pt x="35919" y="1010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286;p6">
              <a:extLst>
                <a:ext uri="{FF2B5EF4-FFF2-40B4-BE49-F238E27FC236}">
                  <a16:creationId xmlns:a16="http://schemas.microsoft.com/office/drawing/2014/main" id="{D5B58484-0DF1-6A27-B6A8-F09D513670BE}"/>
                </a:ext>
              </a:extLst>
            </p:cNvPr>
            <p:cNvSpPr/>
            <p:nvPr/>
          </p:nvSpPr>
          <p:spPr>
            <a:xfrm>
              <a:off x="1321722" y="4414075"/>
              <a:ext cx="246946" cy="35919"/>
            </a:xfrm>
            <a:custGeom>
              <a:avLst/>
              <a:gdLst/>
              <a:ahLst/>
              <a:cxnLst/>
              <a:rect l="l" t="t" r="r" b="b"/>
              <a:pathLst>
                <a:path w="246946" h="35919" extrusionOk="0">
                  <a:moveTo>
                    <a:pt x="228986" y="35919"/>
                  </a:moveTo>
                  <a:lnTo>
                    <a:pt x="17960" y="35919"/>
                  </a:lnTo>
                  <a:cubicBezTo>
                    <a:pt x="8980" y="35919"/>
                    <a:pt x="0" y="26940"/>
                    <a:pt x="0" y="17959"/>
                  </a:cubicBezTo>
                  <a:cubicBezTo>
                    <a:pt x="0" y="8980"/>
                    <a:pt x="8980" y="0"/>
                    <a:pt x="17960" y="0"/>
                  </a:cubicBezTo>
                  <a:lnTo>
                    <a:pt x="228986" y="0"/>
                  </a:lnTo>
                  <a:cubicBezTo>
                    <a:pt x="237966" y="0"/>
                    <a:pt x="246946" y="8980"/>
                    <a:pt x="246946" y="17959"/>
                  </a:cubicBezTo>
                  <a:cubicBezTo>
                    <a:pt x="246946" y="26940"/>
                    <a:pt x="237966" y="35919"/>
                    <a:pt x="228986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287;p6">
              <a:extLst>
                <a:ext uri="{FF2B5EF4-FFF2-40B4-BE49-F238E27FC236}">
                  <a16:creationId xmlns:a16="http://schemas.microsoft.com/office/drawing/2014/main" id="{B8E77CF4-A00C-E21D-A679-0073DCEE6F4A}"/>
                </a:ext>
              </a:extLst>
            </p:cNvPr>
            <p:cNvSpPr/>
            <p:nvPr/>
          </p:nvSpPr>
          <p:spPr>
            <a:xfrm>
              <a:off x="1321722" y="4526324"/>
              <a:ext cx="246946" cy="35919"/>
            </a:xfrm>
            <a:custGeom>
              <a:avLst/>
              <a:gdLst/>
              <a:ahLst/>
              <a:cxnLst/>
              <a:rect l="l" t="t" r="r" b="b"/>
              <a:pathLst>
                <a:path w="246946" h="35919" extrusionOk="0">
                  <a:moveTo>
                    <a:pt x="228986" y="35919"/>
                  </a:moveTo>
                  <a:lnTo>
                    <a:pt x="17960" y="35919"/>
                  </a:lnTo>
                  <a:cubicBezTo>
                    <a:pt x="8980" y="35919"/>
                    <a:pt x="0" y="26940"/>
                    <a:pt x="0" y="17959"/>
                  </a:cubicBezTo>
                  <a:cubicBezTo>
                    <a:pt x="0" y="8980"/>
                    <a:pt x="8980" y="0"/>
                    <a:pt x="17960" y="0"/>
                  </a:cubicBezTo>
                  <a:lnTo>
                    <a:pt x="228986" y="0"/>
                  </a:lnTo>
                  <a:cubicBezTo>
                    <a:pt x="237966" y="0"/>
                    <a:pt x="246946" y="8980"/>
                    <a:pt x="246946" y="17959"/>
                  </a:cubicBezTo>
                  <a:cubicBezTo>
                    <a:pt x="246946" y="26940"/>
                    <a:pt x="237966" y="35919"/>
                    <a:pt x="228986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288;p6">
              <a:extLst>
                <a:ext uri="{FF2B5EF4-FFF2-40B4-BE49-F238E27FC236}">
                  <a16:creationId xmlns:a16="http://schemas.microsoft.com/office/drawing/2014/main" id="{33A9FA1A-CE5A-226E-E1E6-2356926A7432}"/>
                </a:ext>
              </a:extLst>
            </p:cNvPr>
            <p:cNvSpPr/>
            <p:nvPr/>
          </p:nvSpPr>
          <p:spPr>
            <a:xfrm>
              <a:off x="1355397" y="4045901"/>
              <a:ext cx="729613" cy="345724"/>
            </a:xfrm>
            <a:custGeom>
              <a:avLst/>
              <a:gdLst/>
              <a:ahLst/>
              <a:cxnLst/>
              <a:rect l="l" t="t" r="r" b="b"/>
              <a:pathLst>
                <a:path w="729613" h="345724" extrusionOk="0">
                  <a:moveTo>
                    <a:pt x="345725" y="345725"/>
                  </a:moveTo>
                  <a:cubicBezTo>
                    <a:pt x="341235" y="345725"/>
                    <a:pt x="338990" y="345725"/>
                    <a:pt x="334500" y="343480"/>
                  </a:cubicBezTo>
                  <a:lnTo>
                    <a:pt x="305315" y="323275"/>
                  </a:lnTo>
                  <a:cubicBezTo>
                    <a:pt x="258171" y="291845"/>
                    <a:pt x="204292" y="276131"/>
                    <a:pt x="148168" y="276131"/>
                  </a:cubicBezTo>
                  <a:lnTo>
                    <a:pt x="17960" y="276131"/>
                  </a:lnTo>
                  <a:cubicBezTo>
                    <a:pt x="8980" y="276131"/>
                    <a:pt x="0" y="267151"/>
                    <a:pt x="0" y="258171"/>
                  </a:cubicBezTo>
                  <a:lnTo>
                    <a:pt x="0" y="228986"/>
                  </a:lnTo>
                  <a:cubicBezTo>
                    <a:pt x="0" y="114493"/>
                    <a:pt x="85309" y="15715"/>
                    <a:pt x="202047" y="4490"/>
                  </a:cubicBezTo>
                  <a:cubicBezTo>
                    <a:pt x="220007" y="2245"/>
                    <a:pt x="242456" y="0"/>
                    <a:pt x="267151" y="0"/>
                  </a:cubicBezTo>
                  <a:cubicBezTo>
                    <a:pt x="276131" y="0"/>
                    <a:pt x="285111" y="6735"/>
                    <a:pt x="285111" y="17960"/>
                  </a:cubicBezTo>
                  <a:cubicBezTo>
                    <a:pt x="285111" y="26940"/>
                    <a:pt x="278376" y="35920"/>
                    <a:pt x="267151" y="35920"/>
                  </a:cubicBezTo>
                  <a:cubicBezTo>
                    <a:pt x="242456" y="35920"/>
                    <a:pt x="222252" y="38164"/>
                    <a:pt x="204292" y="40409"/>
                  </a:cubicBezTo>
                  <a:cubicBezTo>
                    <a:pt x="107758" y="51634"/>
                    <a:pt x="35919" y="132453"/>
                    <a:pt x="35919" y="228986"/>
                  </a:cubicBezTo>
                  <a:lnTo>
                    <a:pt x="35919" y="240211"/>
                  </a:lnTo>
                  <a:lnTo>
                    <a:pt x="148168" y="240211"/>
                  </a:lnTo>
                  <a:cubicBezTo>
                    <a:pt x="211027" y="240211"/>
                    <a:pt x="271641" y="258171"/>
                    <a:pt x="325520" y="294091"/>
                  </a:cubicBezTo>
                  <a:lnTo>
                    <a:pt x="345725" y="307560"/>
                  </a:lnTo>
                  <a:lnTo>
                    <a:pt x="365929" y="294091"/>
                  </a:lnTo>
                  <a:cubicBezTo>
                    <a:pt x="417564" y="258171"/>
                    <a:pt x="478178" y="240211"/>
                    <a:pt x="543282" y="240211"/>
                  </a:cubicBezTo>
                  <a:lnTo>
                    <a:pt x="691449" y="240211"/>
                  </a:lnTo>
                  <a:lnTo>
                    <a:pt x="691449" y="228986"/>
                  </a:lnTo>
                  <a:cubicBezTo>
                    <a:pt x="691449" y="132453"/>
                    <a:pt x="619610" y="51634"/>
                    <a:pt x="523077" y="40409"/>
                  </a:cubicBezTo>
                  <a:cubicBezTo>
                    <a:pt x="507362" y="38164"/>
                    <a:pt x="489402" y="38164"/>
                    <a:pt x="469198" y="35920"/>
                  </a:cubicBezTo>
                  <a:cubicBezTo>
                    <a:pt x="460218" y="35920"/>
                    <a:pt x="451238" y="26940"/>
                    <a:pt x="451238" y="17960"/>
                  </a:cubicBezTo>
                  <a:cubicBezTo>
                    <a:pt x="451238" y="8980"/>
                    <a:pt x="460218" y="0"/>
                    <a:pt x="469198" y="0"/>
                  </a:cubicBezTo>
                  <a:cubicBezTo>
                    <a:pt x="491647" y="0"/>
                    <a:pt x="509607" y="2245"/>
                    <a:pt x="527567" y="4490"/>
                  </a:cubicBezTo>
                  <a:cubicBezTo>
                    <a:pt x="642060" y="17960"/>
                    <a:pt x="729614" y="114493"/>
                    <a:pt x="729614" y="228986"/>
                  </a:cubicBezTo>
                  <a:lnTo>
                    <a:pt x="729614" y="258171"/>
                  </a:lnTo>
                  <a:cubicBezTo>
                    <a:pt x="729614" y="267151"/>
                    <a:pt x="720634" y="276131"/>
                    <a:pt x="711654" y="276131"/>
                  </a:cubicBezTo>
                  <a:lnTo>
                    <a:pt x="545527" y="276131"/>
                  </a:lnTo>
                  <a:cubicBezTo>
                    <a:pt x="489402" y="276131"/>
                    <a:pt x="435523" y="291845"/>
                    <a:pt x="388379" y="323275"/>
                  </a:cubicBezTo>
                  <a:lnTo>
                    <a:pt x="359194" y="343480"/>
                  </a:lnTo>
                  <a:cubicBezTo>
                    <a:pt x="352460" y="345725"/>
                    <a:pt x="347970" y="345725"/>
                    <a:pt x="345725" y="3457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289;p6">
              <a:extLst>
                <a:ext uri="{FF2B5EF4-FFF2-40B4-BE49-F238E27FC236}">
                  <a16:creationId xmlns:a16="http://schemas.microsoft.com/office/drawing/2014/main" id="{DBA70A08-A3E4-12F4-D9A1-A23D09071F10}"/>
                </a:ext>
              </a:extLst>
            </p:cNvPr>
            <p:cNvSpPr/>
            <p:nvPr/>
          </p:nvSpPr>
          <p:spPr>
            <a:xfrm>
              <a:off x="1139880" y="4494894"/>
              <a:ext cx="110003" cy="166127"/>
            </a:xfrm>
            <a:custGeom>
              <a:avLst/>
              <a:gdLst/>
              <a:ahLst/>
              <a:cxnLst/>
              <a:rect l="l" t="t" r="r" b="b"/>
              <a:pathLst>
                <a:path w="110003" h="166127" extrusionOk="0">
                  <a:moveTo>
                    <a:pt x="92044" y="166128"/>
                  </a:moveTo>
                  <a:lnTo>
                    <a:pt x="83064" y="166128"/>
                  </a:lnTo>
                  <a:cubicBezTo>
                    <a:pt x="38164" y="166128"/>
                    <a:pt x="0" y="127963"/>
                    <a:pt x="0" y="83064"/>
                  </a:cubicBezTo>
                  <a:cubicBezTo>
                    <a:pt x="0" y="38164"/>
                    <a:pt x="38164" y="0"/>
                    <a:pt x="83064" y="0"/>
                  </a:cubicBezTo>
                  <a:lnTo>
                    <a:pt x="92044" y="0"/>
                  </a:lnTo>
                  <a:cubicBezTo>
                    <a:pt x="101023" y="0"/>
                    <a:pt x="110003" y="8980"/>
                    <a:pt x="110003" y="17960"/>
                  </a:cubicBezTo>
                  <a:lnTo>
                    <a:pt x="110003" y="148168"/>
                  </a:lnTo>
                  <a:cubicBezTo>
                    <a:pt x="110003" y="159393"/>
                    <a:pt x="101023" y="166128"/>
                    <a:pt x="92044" y="166128"/>
                  </a:cubicBezTo>
                  <a:close/>
                  <a:moveTo>
                    <a:pt x="74084" y="38164"/>
                  </a:moveTo>
                  <a:cubicBezTo>
                    <a:pt x="51634" y="42655"/>
                    <a:pt x="35919" y="60614"/>
                    <a:pt x="35919" y="83064"/>
                  </a:cubicBezTo>
                  <a:cubicBezTo>
                    <a:pt x="35919" y="105513"/>
                    <a:pt x="51634" y="123473"/>
                    <a:pt x="74084" y="127963"/>
                  </a:cubicBezTo>
                  <a:lnTo>
                    <a:pt x="74084" y="381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290;p6">
              <a:extLst>
                <a:ext uri="{FF2B5EF4-FFF2-40B4-BE49-F238E27FC236}">
                  <a16:creationId xmlns:a16="http://schemas.microsoft.com/office/drawing/2014/main" id="{5B066BC8-BD81-BF23-4AC2-D2C03ADB54AF}"/>
                </a:ext>
              </a:extLst>
            </p:cNvPr>
            <p:cNvSpPr/>
            <p:nvPr/>
          </p:nvSpPr>
          <p:spPr>
            <a:xfrm>
              <a:off x="2170319" y="4494894"/>
              <a:ext cx="110003" cy="166127"/>
            </a:xfrm>
            <a:custGeom>
              <a:avLst/>
              <a:gdLst/>
              <a:ahLst/>
              <a:cxnLst/>
              <a:rect l="l" t="t" r="r" b="b"/>
              <a:pathLst>
                <a:path w="110003" h="166127" extrusionOk="0">
                  <a:moveTo>
                    <a:pt x="26940" y="166128"/>
                  </a:moveTo>
                  <a:lnTo>
                    <a:pt x="17960" y="166128"/>
                  </a:lnTo>
                  <a:cubicBezTo>
                    <a:pt x="8980" y="166128"/>
                    <a:pt x="0" y="157148"/>
                    <a:pt x="0" y="148168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60" y="0"/>
                  </a:cubicBezTo>
                  <a:lnTo>
                    <a:pt x="26940" y="0"/>
                  </a:lnTo>
                  <a:cubicBezTo>
                    <a:pt x="71839" y="0"/>
                    <a:pt x="110003" y="38164"/>
                    <a:pt x="110003" y="83064"/>
                  </a:cubicBezTo>
                  <a:cubicBezTo>
                    <a:pt x="107758" y="130208"/>
                    <a:pt x="71839" y="166128"/>
                    <a:pt x="26940" y="166128"/>
                  </a:cubicBezTo>
                  <a:close/>
                  <a:moveTo>
                    <a:pt x="33674" y="38164"/>
                  </a:moveTo>
                  <a:lnTo>
                    <a:pt x="33674" y="130208"/>
                  </a:lnTo>
                  <a:cubicBezTo>
                    <a:pt x="56124" y="125718"/>
                    <a:pt x="71839" y="107758"/>
                    <a:pt x="71839" y="85309"/>
                  </a:cubicBezTo>
                  <a:cubicBezTo>
                    <a:pt x="71839" y="60614"/>
                    <a:pt x="56124" y="42655"/>
                    <a:pt x="33674" y="38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2171;p6">
            <a:extLst>
              <a:ext uri="{FF2B5EF4-FFF2-40B4-BE49-F238E27FC236}">
                <a16:creationId xmlns:a16="http://schemas.microsoft.com/office/drawing/2014/main" id="{218A9B4B-3A00-AEAD-FFE8-9F9E080B53B2}"/>
              </a:ext>
            </a:extLst>
          </p:cNvPr>
          <p:cNvGrpSpPr/>
          <p:nvPr/>
        </p:nvGrpSpPr>
        <p:grpSpPr>
          <a:xfrm>
            <a:off x="8228972" y="3200319"/>
            <a:ext cx="959730" cy="926043"/>
            <a:chOff x="6619840" y="393343"/>
            <a:chExt cx="1007989" cy="1311059"/>
          </a:xfrm>
          <a:solidFill>
            <a:schemeClr val="bg1"/>
          </a:solidFill>
        </p:grpSpPr>
        <p:sp>
          <p:nvSpPr>
            <p:cNvPr id="67" name="Google Shape;2172;p6">
              <a:extLst>
                <a:ext uri="{FF2B5EF4-FFF2-40B4-BE49-F238E27FC236}">
                  <a16:creationId xmlns:a16="http://schemas.microsoft.com/office/drawing/2014/main" id="{FAD19B8D-69CD-4AA2-018B-D3622AEC19DD}"/>
                </a:ext>
              </a:extLst>
            </p:cNvPr>
            <p:cNvSpPr/>
            <p:nvPr/>
          </p:nvSpPr>
          <p:spPr>
            <a:xfrm>
              <a:off x="6754538" y="992748"/>
              <a:ext cx="269395" cy="269395"/>
            </a:xfrm>
            <a:custGeom>
              <a:avLst/>
              <a:gdLst/>
              <a:ahLst/>
              <a:cxnLst/>
              <a:rect l="l" t="t" r="r" b="b"/>
              <a:pathLst>
                <a:path w="269395" h="269395" extrusionOk="0">
                  <a:moveTo>
                    <a:pt x="134698" y="269396"/>
                  </a:moveTo>
                  <a:cubicBezTo>
                    <a:pt x="60614" y="269396"/>
                    <a:pt x="0" y="208782"/>
                    <a:pt x="0" y="134698"/>
                  </a:cubicBezTo>
                  <a:cubicBezTo>
                    <a:pt x="0" y="60614"/>
                    <a:pt x="60614" y="0"/>
                    <a:pt x="134698" y="0"/>
                  </a:cubicBezTo>
                  <a:cubicBezTo>
                    <a:pt x="208781" y="0"/>
                    <a:pt x="269396" y="60614"/>
                    <a:pt x="269396" y="134698"/>
                  </a:cubicBezTo>
                  <a:cubicBezTo>
                    <a:pt x="269396" y="208782"/>
                    <a:pt x="208781" y="269396"/>
                    <a:pt x="134698" y="269396"/>
                  </a:cubicBezTo>
                  <a:close/>
                  <a:moveTo>
                    <a:pt x="134698" y="38164"/>
                  </a:moveTo>
                  <a:cubicBezTo>
                    <a:pt x="80819" y="38164"/>
                    <a:pt x="38164" y="80819"/>
                    <a:pt x="38164" y="134698"/>
                  </a:cubicBezTo>
                  <a:cubicBezTo>
                    <a:pt x="38164" y="188577"/>
                    <a:pt x="80819" y="231231"/>
                    <a:pt x="134698" y="231231"/>
                  </a:cubicBezTo>
                  <a:cubicBezTo>
                    <a:pt x="188577" y="231231"/>
                    <a:pt x="231231" y="188577"/>
                    <a:pt x="231231" y="134698"/>
                  </a:cubicBezTo>
                  <a:cubicBezTo>
                    <a:pt x="231231" y="80819"/>
                    <a:pt x="188577" y="38164"/>
                    <a:pt x="134698" y="38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73;p6">
              <a:extLst>
                <a:ext uri="{FF2B5EF4-FFF2-40B4-BE49-F238E27FC236}">
                  <a16:creationId xmlns:a16="http://schemas.microsoft.com/office/drawing/2014/main" id="{E2F2B083-F5DD-200E-2688-1D98A29728C9}"/>
                </a:ext>
              </a:extLst>
            </p:cNvPr>
            <p:cNvSpPr/>
            <p:nvPr/>
          </p:nvSpPr>
          <p:spPr>
            <a:xfrm>
              <a:off x="6619840" y="1251444"/>
              <a:ext cx="176827" cy="452958"/>
            </a:xfrm>
            <a:custGeom>
              <a:avLst/>
              <a:gdLst/>
              <a:ahLst/>
              <a:cxnLst/>
              <a:rect l="l" t="t" r="r" b="b"/>
              <a:pathLst>
                <a:path w="176827" h="452958" extrusionOk="0">
                  <a:moveTo>
                    <a:pt x="17959" y="452959"/>
                  </a:moveTo>
                  <a:cubicBezTo>
                    <a:pt x="8980" y="452959"/>
                    <a:pt x="0" y="443979"/>
                    <a:pt x="0" y="434999"/>
                  </a:cubicBezTo>
                  <a:lnTo>
                    <a:pt x="0" y="111724"/>
                  </a:lnTo>
                  <a:cubicBezTo>
                    <a:pt x="0" y="80294"/>
                    <a:pt x="20205" y="51110"/>
                    <a:pt x="49389" y="39885"/>
                  </a:cubicBezTo>
                  <a:lnTo>
                    <a:pt x="150413" y="1721"/>
                  </a:lnTo>
                  <a:cubicBezTo>
                    <a:pt x="159392" y="-2769"/>
                    <a:pt x="170617" y="1721"/>
                    <a:pt x="175107" y="12945"/>
                  </a:cubicBezTo>
                  <a:cubicBezTo>
                    <a:pt x="179597" y="21925"/>
                    <a:pt x="175107" y="33150"/>
                    <a:pt x="163882" y="37640"/>
                  </a:cubicBezTo>
                  <a:lnTo>
                    <a:pt x="62859" y="75804"/>
                  </a:lnTo>
                  <a:cubicBezTo>
                    <a:pt x="47144" y="82539"/>
                    <a:pt x="35919" y="98254"/>
                    <a:pt x="35919" y="113969"/>
                  </a:cubicBezTo>
                  <a:lnTo>
                    <a:pt x="35919" y="437244"/>
                  </a:lnTo>
                  <a:cubicBezTo>
                    <a:pt x="35919" y="443979"/>
                    <a:pt x="26940" y="452959"/>
                    <a:pt x="17959" y="4529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74;p6">
              <a:extLst>
                <a:ext uri="{FF2B5EF4-FFF2-40B4-BE49-F238E27FC236}">
                  <a16:creationId xmlns:a16="http://schemas.microsoft.com/office/drawing/2014/main" id="{45ADB094-5B33-2BFB-1906-113449AFD3EF}"/>
                </a:ext>
              </a:extLst>
            </p:cNvPr>
            <p:cNvSpPr/>
            <p:nvPr/>
          </p:nvSpPr>
          <p:spPr>
            <a:xfrm>
              <a:off x="6982952" y="1250347"/>
              <a:ext cx="175679" cy="454055"/>
            </a:xfrm>
            <a:custGeom>
              <a:avLst/>
              <a:gdLst/>
              <a:ahLst/>
              <a:cxnLst/>
              <a:rect l="l" t="t" r="r" b="b"/>
              <a:pathLst>
                <a:path w="175679" h="454055" extrusionOk="0">
                  <a:moveTo>
                    <a:pt x="157719" y="454055"/>
                  </a:moveTo>
                  <a:cubicBezTo>
                    <a:pt x="148740" y="454055"/>
                    <a:pt x="139760" y="445075"/>
                    <a:pt x="139760" y="436095"/>
                  </a:cubicBezTo>
                  <a:lnTo>
                    <a:pt x="139760" y="112820"/>
                  </a:lnTo>
                  <a:cubicBezTo>
                    <a:pt x="139760" y="94861"/>
                    <a:pt x="128535" y="81391"/>
                    <a:pt x="112820" y="74656"/>
                  </a:cubicBezTo>
                  <a:lnTo>
                    <a:pt x="11797" y="36492"/>
                  </a:lnTo>
                  <a:cubicBezTo>
                    <a:pt x="2817" y="32002"/>
                    <a:pt x="-1673" y="23022"/>
                    <a:pt x="572" y="11797"/>
                  </a:cubicBezTo>
                  <a:cubicBezTo>
                    <a:pt x="5062" y="2817"/>
                    <a:pt x="14042" y="-1673"/>
                    <a:pt x="25267" y="572"/>
                  </a:cubicBezTo>
                  <a:lnTo>
                    <a:pt x="126290" y="38737"/>
                  </a:lnTo>
                  <a:cubicBezTo>
                    <a:pt x="155475" y="49961"/>
                    <a:pt x="175680" y="79146"/>
                    <a:pt x="175680" y="110575"/>
                  </a:cubicBezTo>
                  <a:lnTo>
                    <a:pt x="175680" y="433850"/>
                  </a:lnTo>
                  <a:cubicBezTo>
                    <a:pt x="175680" y="445075"/>
                    <a:pt x="166700" y="454055"/>
                    <a:pt x="157719" y="4540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75;p6">
              <a:extLst>
                <a:ext uri="{FF2B5EF4-FFF2-40B4-BE49-F238E27FC236}">
                  <a16:creationId xmlns:a16="http://schemas.microsoft.com/office/drawing/2014/main" id="{FCC832D3-3571-A50F-001A-6FC2D34A4F8A}"/>
                </a:ext>
              </a:extLst>
            </p:cNvPr>
            <p:cNvSpPr/>
            <p:nvPr/>
          </p:nvSpPr>
          <p:spPr>
            <a:xfrm>
              <a:off x="6716374" y="1468681"/>
              <a:ext cx="35919" cy="235721"/>
            </a:xfrm>
            <a:custGeom>
              <a:avLst/>
              <a:gdLst/>
              <a:ahLst/>
              <a:cxnLst/>
              <a:rect l="l" t="t" r="r" b="b"/>
              <a:pathLst>
                <a:path w="35919" h="235721" extrusionOk="0">
                  <a:moveTo>
                    <a:pt x="17960" y="235721"/>
                  </a:moveTo>
                  <a:cubicBezTo>
                    <a:pt x="8980" y="235721"/>
                    <a:pt x="0" y="226741"/>
                    <a:pt x="0" y="217762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60" y="0"/>
                  </a:cubicBezTo>
                  <a:cubicBezTo>
                    <a:pt x="26940" y="0"/>
                    <a:pt x="35920" y="8980"/>
                    <a:pt x="35920" y="17960"/>
                  </a:cubicBezTo>
                  <a:lnTo>
                    <a:pt x="35920" y="217762"/>
                  </a:lnTo>
                  <a:cubicBezTo>
                    <a:pt x="35920" y="226741"/>
                    <a:pt x="26940" y="235721"/>
                    <a:pt x="17960" y="2357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76;p6">
              <a:extLst>
                <a:ext uri="{FF2B5EF4-FFF2-40B4-BE49-F238E27FC236}">
                  <a16:creationId xmlns:a16="http://schemas.microsoft.com/office/drawing/2014/main" id="{6BD0197B-AE80-82E9-1E3E-2740E267B1F0}"/>
                </a:ext>
              </a:extLst>
            </p:cNvPr>
            <p:cNvSpPr/>
            <p:nvPr/>
          </p:nvSpPr>
          <p:spPr>
            <a:xfrm>
              <a:off x="7026179" y="1468681"/>
              <a:ext cx="35918" cy="235721"/>
            </a:xfrm>
            <a:custGeom>
              <a:avLst/>
              <a:gdLst/>
              <a:ahLst/>
              <a:cxnLst/>
              <a:rect l="l" t="t" r="r" b="b"/>
              <a:pathLst>
                <a:path w="35918" h="235721" extrusionOk="0">
                  <a:moveTo>
                    <a:pt x="17959" y="235721"/>
                  </a:moveTo>
                  <a:cubicBezTo>
                    <a:pt x="8980" y="235721"/>
                    <a:pt x="0" y="226741"/>
                    <a:pt x="0" y="217762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59" y="0"/>
                  </a:cubicBezTo>
                  <a:cubicBezTo>
                    <a:pt x="26939" y="0"/>
                    <a:pt x="35919" y="8980"/>
                    <a:pt x="35919" y="17960"/>
                  </a:cubicBezTo>
                  <a:lnTo>
                    <a:pt x="35919" y="217762"/>
                  </a:lnTo>
                  <a:cubicBezTo>
                    <a:pt x="35919" y="226741"/>
                    <a:pt x="26939" y="235721"/>
                    <a:pt x="17959" y="2357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77;p6">
              <a:extLst>
                <a:ext uri="{FF2B5EF4-FFF2-40B4-BE49-F238E27FC236}">
                  <a16:creationId xmlns:a16="http://schemas.microsoft.com/office/drawing/2014/main" id="{1019E52C-0073-17E8-C68C-E03FA4F26C71}"/>
                </a:ext>
              </a:extLst>
            </p:cNvPr>
            <p:cNvSpPr/>
            <p:nvPr/>
          </p:nvSpPr>
          <p:spPr>
            <a:xfrm>
              <a:off x="7223736" y="831111"/>
              <a:ext cx="269395" cy="269395"/>
            </a:xfrm>
            <a:custGeom>
              <a:avLst/>
              <a:gdLst/>
              <a:ahLst/>
              <a:cxnLst/>
              <a:rect l="l" t="t" r="r" b="b"/>
              <a:pathLst>
                <a:path w="269395" h="269395" extrusionOk="0">
                  <a:moveTo>
                    <a:pt x="134698" y="269396"/>
                  </a:moveTo>
                  <a:cubicBezTo>
                    <a:pt x="60614" y="269396"/>
                    <a:pt x="0" y="208782"/>
                    <a:pt x="0" y="134698"/>
                  </a:cubicBezTo>
                  <a:cubicBezTo>
                    <a:pt x="0" y="60614"/>
                    <a:pt x="60614" y="0"/>
                    <a:pt x="134698" y="0"/>
                  </a:cubicBezTo>
                  <a:cubicBezTo>
                    <a:pt x="208781" y="0"/>
                    <a:pt x="269396" y="60614"/>
                    <a:pt x="269396" y="134698"/>
                  </a:cubicBezTo>
                  <a:cubicBezTo>
                    <a:pt x="269396" y="208782"/>
                    <a:pt x="206537" y="269396"/>
                    <a:pt x="134698" y="269396"/>
                  </a:cubicBezTo>
                  <a:close/>
                  <a:moveTo>
                    <a:pt x="134698" y="38164"/>
                  </a:moveTo>
                  <a:cubicBezTo>
                    <a:pt x="80819" y="38164"/>
                    <a:pt x="38165" y="80819"/>
                    <a:pt x="38165" y="134698"/>
                  </a:cubicBezTo>
                  <a:cubicBezTo>
                    <a:pt x="38165" y="188577"/>
                    <a:pt x="80819" y="231231"/>
                    <a:pt x="134698" y="231231"/>
                  </a:cubicBezTo>
                  <a:cubicBezTo>
                    <a:pt x="188577" y="231231"/>
                    <a:pt x="231231" y="188577"/>
                    <a:pt x="231231" y="134698"/>
                  </a:cubicBezTo>
                  <a:cubicBezTo>
                    <a:pt x="231231" y="80819"/>
                    <a:pt x="186332" y="38164"/>
                    <a:pt x="134698" y="381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78;p6">
              <a:extLst>
                <a:ext uri="{FF2B5EF4-FFF2-40B4-BE49-F238E27FC236}">
                  <a16:creationId xmlns:a16="http://schemas.microsoft.com/office/drawing/2014/main" id="{825D0FFD-6233-D0B0-2A69-37CF668DB6A5}"/>
                </a:ext>
              </a:extLst>
            </p:cNvPr>
            <p:cNvSpPr/>
            <p:nvPr/>
          </p:nvSpPr>
          <p:spPr>
            <a:xfrm>
              <a:off x="7185571" y="1307043"/>
              <a:ext cx="35919" cy="235721"/>
            </a:xfrm>
            <a:custGeom>
              <a:avLst/>
              <a:gdLst/>
              <a:ahLst/>
              <a:cxnLst/>
              <a:rect l="l" t="t" r="r" b="b"/>
              <a:pathLst>
                <a:path w="35919" h="235721" extrusionOk="0">
                  <a:moveTo>
                    <a:pt x="17960" y="235721"/>
                  </a:moveTo>
                  <a:cubicBezTo>
                    <a:pt x="8980" y="235721"/>
                    <a:pt x="0" y="226741"/>
                    <a:pt x="0" y="217762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60" y="0"/>
                  </a:cubicBezTo>
                  <a:cubicBezTo>
                    <a:pt x="26940" y="0"/>
                    <a:pt x="35920" y="8980"/>
                    <a:pt x="35920" y="17960"/>
                  </a:cubicBezTo>
                  <a:lnTo>
                    <a:pt x="35920" y="217762"/>
                  </a:lnTo>
                  <a:cubicBezTo>
                    <a:pt x="35920" y="226741"/>
                    <a:pt x="26940" y="235721"/>
                    <a:pt x="17960" y="2357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79;p6">
              <a:extLst>
                <a:ext uri="{FF2B5EF4-FFF2-40B4-BE49-F238E27FC236}">
                  <a16:creationId xmlns:a16="http://schemas.microsoft.com/office/drawing/2014/main" id="{EB39D9F2-D71B-9725-D33D-87EA6838D390}"/>
                </a:ext>
              </a:extLst>
            </p:cNvPr>
            <p:cNvSpPr/>
            <p:nvPr/>
          </p:nvSpPr>
          <p:spPr>
            <a:xfrm>
              <a:off x="7493132" y="1307043"/>
              <a:ext cx="35919" cy="235721"/>
            </a:xfrm>
            <a:custGeom>
              <a:avLst/>
              <a:gdLst/>
              <a:ahLst/>
              <a:cxnLst/>
              <a:rect l="l" t="t" r="r" b="b"/>
              <a:pathLst>
                <a:path w="35919" h="235721" extrusionOk="0">
                  <a:moveTo>
                    <a:pt x="17959" y="235721"/>
                  </a:moveTo>
                  <a:cubicBezTo>
                    <a:pt x="8980" y="235721"/>
                    <a:pt x="0" y="226741"/>
                    <a:pt x="0" y="217762"/>
                  </a:cubicBezTo>
                  <a:lnTo>
                    <a:pt x="0" y="17960"/>
                  </a:lnTo>
                  <a:cubicBezTo>
                    <a:pt x="0" y="8980"/>
                    <a:pt x="8980" y="0"/>
                    <a:pt x="17959" y="0"/>
                  </a:cubicBezTo>
                  <a:cubicBezTo>
                    <a:pt x="26940" y="0"/>
                    <a:pt x="35920" y="8980"/>
                    <a:pt x="35920" y="17960"/>
                  </a:cubicBezTo>
                  <a:lnTo>
                    <a:pt x="35920" y="217762"/>
                  </a:lnTo>
                  <a:cubicBezTo>
                    <a:pt x="35920" y="226741"/>
                    <a:pt x="29184" y="235721"/>
                    <a:pt x="17959" y="2357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80;p6">
              <a:extLst>
                <a:ext uri="{FF2B5EF4-FFF2-40B4-BE49-F238E27FC236}">
                  <a16:creationId xmlns:a16="http://schemas.microsoft.com/office/drawing/2014/main" id="{A6EA3C5B-CA32-557B-25A3-7AF008F82C45}"/>
                </a:ext>
              </a:extLst>
            </p:cNvPr>
            <p:cNvSpPr/>
            <p:nvPr/>
          </p:nvSpPr>
          <p:spPr>
            <a:xfrm>
              <a:off x="7086793" y="1089806"/>
              <a:ext cx="176828" cy="452958"/>
            </a:xfrm>
            <a:custGeom>
              <a:avLst/>
              <a:gdLst/>
              <a:ahLst/>
              <a:cxnLst/>
              <a:rect l="l" t="t" r="r" b="b"/>
              <a:pathLst>
                <a:path w="176828" h="452958" extrusionOk="0">
                  <a:moveTo>
                    <a:pt x="53879" y="452959"/>
                  </a:moveTo>
                  <a:cubicBezTo>
                    <a:pt x="44899" y="452959"/>
                    <a:pt x="35920" y="443979"/>
                    <a:pt x="35920" y="434999"/>
                  </a:cubicBezTo>
                  <a:lnTo>
                    <a:pt x="35920" y="273361"/>
                  </a:lnTo>
                  <a:cubicBezTo>
                    <a:pt x="35920" y="257647"/>
                    <a:pt x="26940" y="241932"/>
                    <a:pt x="11225" y="235197"/>
                  </a:cubicBezTo>
                  <a:cubicBezTo>
                    <a:pt x="4490" y="232952"/>
                    <a:pt x="0" y="226217"/>
                    <a:pt x="0" y="219482"/>
                  </a:cubicBezTo>
                  <a:lnTo>
                    <a:pt x="0" y="111724"/>
                  </a:lnTo>
                  <a:cubicBezTo>
                    <a:pt x="0" y="80294"/>
                    <a:pt x="20205" y="51110"/>
                    <a:pt x="49390" y="39885"/>
                  </a:cubicBezTo>
                  <a:lnTo>
                    <a:pt x="150413" y="1721"/>
                  </a:lnTo>
                  <a:cubicBezTo>
                    <a:pt x="159393" y="-2769"/>
                    <a:pt x="170618" y="1721"/>
                    <a:pt x="175108" y="12945"/>
                  </a:cubicBezTo>
                  <a:cubicBezTo>
                    <a:pt x="179597" y="21925"/>
                    <a:pt x="175108" y="33150"/>
                    <a:pt x="163883" y="37640"/>
                  </a:cubicBezTo>
                  <a:lnTo>
                    <a:pt x="62859" y="75804"/>
                  </a:lnTo>
                  <a:cubicBezTo>
                    <a:pt x="47144" y="82539"/>
                    <a:pt x="35920" y="98254"/>
                    <a:pt x="35920" y="113969"/>
                  </a:cubicBezTo>
                  <a:lnTo>
                    <a:pt x="35920" y="210502"/>
                  </a:lnTo>
                  <a:cubicBezTo>
                    <a:pt x="58369" y="223972"/>
                    <a:pt x="69594" y="248667"/>
                    <a:pt x="69594" y="275606"/>
                  </a:cubicBezTo>
                  <a:lnTo>
                    <a:pt x="69594" y="437244"/>
                  </a:lnTo>
                  <a:cubicBezTo>
                    <a:pt x="71839" y="443979"/>
                    <a:pt x="62859" y="452959"/>
                    <a:pt x="53879" y="4529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81;p6">
              <a:extLst>
                <a:ext uri="{FF2B5EF4-FFF2-40B4-BE49-F238E27FC236}">
                  <a16:creationId xmlns:a16="http://schemas.microsoft.com/office/drawing/2014/main" id="{CE04E5F0-D83B-41FB-E490-DA0C50B8EC11}"/>
                </a:ext>
              </a:extLst>
            </p:cNvPr>
            <p:cNvSpPr/>
            <p:nvPr/>
          </p:nvSpPr>
          <p:spPr>
            <a:xfrm>
              <a:off x="7452150" y="1088710"/>
              <a:ext cx="175679" cy="454055"/>
            </a:xfrm>
            <a:custGeom>
              <a:avLst/>
              <a:gdLst/>
              <a:ahLst/>
              <a:cxnLst/>
              <a:rect l="l" t="t" r="r" b="b"/>
              <a:pathLst>
                <a:path w="175679" h="454055" extrusionOk="0">
                  <a:moveTo>
                    <a:pt x="157720" y="454055"/>
                  </a:moveTo>
                  <a:cubicBezTo>
                    <a:pt x="148739" y="454055"/>
                    <a:pt x="139760" y="445075"/>
                    <a:pt x="139760" y="436095"/>
                  </a:cubicBezTo>
                  <a:lnTo>
                    <a:pt x="139760" y="112820"/>
                  </a:lnTo>
                  <a:cubicBezTo>
                    <a:pt x="139760" y="94861"/>
                    <a:pt x="128535" y="81391"/>
                    <a:pt x="112820" y="74656"/>
                  </a:cubicBezTo>
                  <a:lnTo>
                    <a:pt x="11797" y="36492"/>
                  </a:lnTo>
                  <a:cubicBezTo>
                    <a:pt x="2817" y="32002"/>
                    <a:pt x="-1673" y="23022"/>
                    <a:pt x="572" y="11797"/>
                  </a:cubicBezTo>
                  <a:cubicBezTo>
                    <a:pt x="5062" y="2817"/>
                    <a:pt x="14041" y="-1673"/>
                    <a:pt x="25266" y="572"/>
                  </a:cubicBezTo>
                  <a:lnTo>
                    <a:pt x="126290" y="38737"/>
                  </a:lnTo>
                  <a:cubicBezTo>
                    <a:pt x="155475" y="49961"/>
                    <a:pt x="175679" y="79146"/>
                    <a:pt x="175679" y="110575"/>
                  </a:cubicBezTo>
                  <a:lnTo>
                    <a:pt x="175679" y="433850"/>
                  </a:lnTo>
                  <a:cubicBezTo>
                    <a:pt x="175679" y="445075"/>
                    <a:pt x="166699" y="454055"/>
                    <a:pt x="157720" y="4540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82;p6">
              <a:extLst>
                <a:ext uri="{FF2B5EF4-FFF2-40B4-BE49-F238E27FC236}">
                  <a16:creationId xmlns:a16="http://schemas.microsoft.com/office/drawing/2014/main" id="{5D876F32-91DB-7682-72C4-64821550F4ED}"/>
                </a:ext>
              </a:extLst>
            </p:cNvPr>
            <p:cNvSpPr/>
            <p:nvPr/>
          </p:nvSpPr>
          <p:spPr>
            <a:xfrm>
              <a:off x="6688592" y="658248"/>
              <a:ext cx="485754" cy="356949"/>
            </a:xfrm>
            <a:custGeom>
              <a:avLst/>
              <a:gdLst/>
              <a:ahLst/>
              <a:cxnLst/>
              <a:rect l="l" t="t" r="r" b="b"/>
              <a:pathLst>
                <a:path w="485754" h="356949" extrusionOk="0">
                  <a:moveTo>
                    <a:pt x="18802" y="356949"/>
                  </a:moveTo>
                  <a:cubicBezTo>
                    <a:pt x="14312" y="356949"/>
                    <a:pt x="9822" y="354705"/>
                    <a:pt x="7577" y="352460"/>
                  </a:cubicBezTo>
                  <a:cubicBezTo>
                    <a:pt x="842" y="347970"/>
                    <a:pt x="-1403" y="338990"/>
                    <a:pt x="842" y="332255"/>
                  </a:cubicBezTo>
                  <a:lnTo>
                    <a:pt x="41251" y="204292"/>
                  </a:lnTo>
                  <a:cubicBezTo>
                    <a:pt x="32271" y="188577"/>
                    <a:pt x="27781" y="170617"/>
                    <a:pt x="27781" y="152658"/>
                  </a:cubicBezTo>
                  <a:cubicBezTo>
                    <a:pt x="27781" y="67349"/>
                    <a:pt x="128805" y="0"/>
                    <a:pt x="256768" y="0"/>
                  </a:cubicBezTo>
                  <a:cubicBezTo>
                    <a:pt x="384731" y="0"/>
                    <a:pt x="485754" y="67349"/>
                    <a:pt x="485754" y="152658"/>
                  </a:cubicBezTo>
                  <a:cubicBezTo>
                    <a:pt x="485754" y="237966"/>
                    <a:pt x="384731" y="305315"/>
                    <a:pt x="256768" y="305315"/>
                  </a:cubicBezTo>
                  <a:cubicBezTo>
                    <a:pt x="214114" y="305315"/>
                    <a:pt x="173704" y="298580"/>
                    <a:pt x="137784" y="282866"/>
                  </a:cubicBezTo>
                  <a:lnTo>
                    <a:pt x="25537" y="350215"/>
                  </a:lnTo>
                  <a:cubicBezTo>
                    <a:pt x="25537" y="356949"/>
                    <a:pt x="21047" y="356949"/>
                    <a:pt x="18802" y="356949"/>
                  </a:cubicBezTo>
                  <a:close/>
                  <a:moveTo>
                    <a:pt x="256768" y="35919"/>
                  </a:moveTo>
                  <a:cubicBezTo>
                    <a:pt x="151254" y="35919"/>
                    <a:pt x="63701" y="89799"/>
                    <a:pt x="63701" y="152658"/>
                  </a:cubicBezTo>
                  <a:cubicBezTo>
                    <a:pt x="63701" y="166127"/>
                    <a:pt x="68191" y="179597"/>
                    <a:pt x="74926" y="193067"/>
                  </a:cubicBezTo>
                  <a:cubicBezTo>
                    <a:pt x="77171" y="197557"/>
                    <a:pt x="79416" y="202047"/>
                    <a:pt x="77171" y="208782"/>
                  </a:cubicBezTo>
                  <a:lnTo>
                    <a:pt x="50231" y="298580"/>
                  </a:lnTo>
                  <a:lnTo>
                    <a:pt x="128805" y="251436"/>
                  </a:lnTo>
                  <a:cubicBezTo>
                    <a:pt x="133295" y="249191"/>
                    <a:pt x="140030" y="246946"/>
                    <a:pt x="146765" y="249191"/>
                  </a:cubicBezTo>
                  <a:cubicBezTo>
                    <a:pt x="180439" y="262661"/>
                    <a:pt x="218603" y="271641"/>
                    <a:pt x="259013" y="271641"/>
                  </a:cubicBezTo>
                  <a:cubicBezTo>
                    <a:pt x="364526" y="271641"/>
                    <a:pt x="452080" y="217762"/>
                    <a:pt x="452080" y="154903"/>
                  </a:cubicBezTo>
                  <a:cubicBezTo>
                    <a:pt x="449835" y="89799"/>
                    <a:pt x="362281" y="35919"/>
                    <a:pt x="256768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83;p6">
              <a:extLst>
                <a:ext uri="{FF2B5EF4-FFF2-40B4-BE49-F238E27FC236}">
                  <a16:creationId xmlns:a16="http://schemas.microsoft.com/office/drawing/2014/main" id="{30F602B0-054F-1B6B-F024-11FA0F22B89D}"/>
                </a:ext>
              </a:extLst>
            </p:cNvPr>
            <p:cNvSpPr/>
            <p:nvPr/>
          </p:nvSpPr>
          <p:spPr>
            <a:xfrm>
              <a:off x="6907196" y="779477"/>
              <a:ext cx="71838" cy="71838"/>
            </a:xfrm>
            <a:custGeom>
              <a:avLst/>
              <a:gdLst/>
              <a:ahLst/>
              <a:cxnLst/>
              <a:rect l="l" t="t" r="r" b="b"/>
              <a:pathLst>
                <a:path w="71838" h="71838" extrusionOk="0">
                  <a:moveTo>
                    <a:pt x="71839" y="35919"/>
                  </a:moveTo>
                  <a:cubicBezTo>
                    <a:pt x="71839" y="55757"/>
                    <a:pt x="55757" y="71839"/>
                    <a:pt x="35919" y="71839"/>
                  </a:cubicBezTo>
                  <a:cubicBezTo>
                    <a:pt x="16081" y="71839"/>
                    <a:pt x="0" y="55757"/>
                    <a:pt x="0" y="35919"/>
                  </a:cubicBezTo>
                  <a:cubicBezTo>
                    <a:pt x="0" y="16082"/>
                    <a:pt x="16081" y="0"/>
                    <a:pt x="35919" y="0"/>
                  </a:cubicBezTo>
                  <a:cubicBezTo>
                    <a:pt x="55757" y="0"/>
                    <a:pt x="71839" y="16082"/>
                    <a:pt x="71839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84;p6">
              <a:extLst>
                <a:ext uri="{FF2B5EF4-FFF2-40B4-BE49-F238E27FC236}">
                  <a16:creationId xmlns:a16="http://schemas.microsoft.com/office/drawing/2014/main" id="{821BEA46-F84B-14CB-211E-3C07F8AEA784}"/>
                </a:ext>
              </a:extLst>
            </p:cNvPr>
            <p:cNvSpPr/>
            <p:nvPr/>
          </p:nvSpPr>
          <p:spPr>
            <a:xfrm>
              <a:off x="7021689" y="779477"/>
              <a:ext cx="71838" cy="71838"/>
            </a:xfrm>
            <a:custGeom>
              <a:avLst/>
              <a:gdLst/>
              <a:ahLst/>
              <a:cxnLst/>
              <a:rect l="l" t="t" r="r" b="b"/>
              <a:pathLst>
                <a:path w="71838" h="71838" extrusionOk="0">
                  <a:moveTo>
                    <a:pt x="71839" y="35919"/>
                  </a:moveTo>
                  <a:cubicBezTo>
                    <a:pt x="71839" y="55757"/>
                    <a:pt x="55758" y="71839"/>
                    <a:pt x="35920" y="71839"/>
                  </a:cubicBezTo>
                  <a:cubicBezTo>
                    <a:pt x="16082" y="71839"/>
                    <a:pt x="0" y="55757"/>
                    <a:pt x="0" y="35919"/>
                  </a:cubicBezTo>
                  <a:cubicBezTo>
                    <a:pt x="0" y="16082"/>
                    <a:pt x="16082" y="0"/>
                    <a:pt x="35920" y="0"/>
                  </a:cubicBezTo>
                  <a:cubicBezTo>
                    <a:pt x="55758" y="0"/>
                    <a:pt x="71839" y="16082"/>
                    <a:pt x="71839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185;p6">
              <a:extLst>
                <a:ext uri="{FF2B5EF4-FFF2-40B4-BE49-F238E27FC236}">
                  <a16:creationId xmlns:a16="http://schemas.microsoft.com/office/drawing/2014/main" id="{AADB7114-DD59-117E-4718-DC6DC5CE763C}"/>
                </a:ext>
              </a:extLst>
            </p:cNvPr>
            <p:cNvSpPr/>
            <p:nvPr/>
          </p:nvSpPr>
          <p:spPr>
            <a:xfrm>
              <a:off x="6790458" y="779477"/>
              <a:ext cx="71838" cy="71838"/>
            </a:xfrm>
            <a:custGeom>
              <a:avLst/>
              <a:gdLst/>
              <a:ahLst/>
              <a:cxnLst/>
              <a:rect l="l" t="t" r="r" b="b"/>
              <a:pathLst>
                <a:path w="71838" h="71838" extrusionOk="0">
                  <a:moveTo>
                    <a:pt x="71839" y="35919"/>
                  </a:moveTo>
                  <a:cubicBezTo>
                    <a:pt x="71839" y="55757"/>
                    <a:pt x="55757" y="71839"/>
                    <a:pt x="35919" y="71839"/>
                  </a:cubicBezTo>
                  <a:cubicBezTo>
                    <a:pt x="16081" y="71839"/>
                    <a:pt x="0" y="55757"/>
                    <a:pt x="0" y="35919"/>
                  </a:cubicBezTo>
                  <a:cubicBezTo>
                    <a:pt x="0" y="16082"/>
                    <a:pt x="16081" y="0"/>
                    <a:pt x="35919" y="0"/>
                  </a:cubicBezTo>
                  <a:cubicBezTo>
                    <a:pt x="55757" y="0"/>
                    <a:pt x="71839" y="16082"/>
                    <a:pt x="71839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186;p6">
              <a:extLst>
                <a:ext uri="{FF2B5EF4-FFF2-40B4-BE49-F238E27FC236}">
                  <a16:creationId xmlns:a16="http://schemas.microsoft.com/office/drawing/2014/main" id="{A333F347-A58D-81EB-69D0-FDBE7CB2B15E}"/>
                </a:ext>
              </a:extLst>
            </p:cNvPr>
            <p:cNvSpPr/>
            <p:nvPr/>
          </p:nvSpPr>
          <p:spPr>
            <a:xfrm>
              <a:off x="7106997" y="393343"/>
              <a:ext cx="485754" cy="356949"/>
            </a:xfrm>
            <a:custGeom>
              <a:avLst/>
              <a:gdLst/>
              <a:ahLst/>
              <a:cxnLst/>
              <a:rect l="l" t="t" r="r" b="b"/>
              <a:pathLst>
                <a:path w="485754" h="356949" extrusionOk="0">
                  <a:moveTo>
                    <a:pt x="469198" y="356949"/>
                  </a:moveTo>
                  <a:cubicBezTo>
                    <a:pt x="466953" y="356949"/>
                    <a:pt x="462463" y="356949"/>
                    <a:pt x="460218" y="354705"/>
                  </a:cubicBezTo>
                  <a:lnTo>
                    <a:pt x="347970" y="287356"/>
                  </a:lnTo>
                  <a:cubicBezTo>
                    <a:pt x="312051" y="300825"/>
                    <a:pt x="271641" y="309805"/>
                    <a:pt x="228987" y="309805"/>
                  </a:cubicBezTo>
                  <a:cubicBezTo>
                    <a:pt x="101023" y="309805"/>
                    <a:pt x="0" y="242456"/>
                    <a:pt x="0" y="157148"/>
                  </a:cubicBezTo>
                  <a:cubicBezTo>
                    <a:pt x="0" y="67349"/>
                    <a:pt x="101023" y="0"/>
                    <a:pt x="228987" y="0"/>
                  </a:cubicBezTo>
                  <a:cubicBezTo>
                    <a:pt x="356950" y="0"/>
                    <a:pt x="457973" y="67349"/>
                    <a:pt x="457973" y="152658"/>
                  </a:cubicBezTo>
                  <a:cubicBezTo>
                    <a:pt x="457973" y="170617"/>
                    <a:pt x="453483" y="186332"/>
                    <a:pt x="444504" y="204292"/>
                  </a:cubicBezTo>
                  <a:lnTo>
                    <a:pt x="484913" y="332255"/>
                  </a:lnTo>
                  <a:cubicBezTo>
                    <a:pt x="487158" y="338990"/>
                    <a:pt x="484913" y="347970"/>
                    <a:pt x="478178" y="352460"/>
                  </a:cubicBezTo>
                  <a:cubicBezTo>
                    <a:pt x="475933" y="354705"/>
                    <a:pt x="471443" y="356949"/>
                    <a:pt x="469198" y="356949"/>
                  </a:cubicBezTo>
                  <a:close/>
                  <a:moveTo>
                    <a:pt x="350215" y="246946"/>
                  </a:moveTo>
                  <a:cubicBezTo>
                    <a:pt x="352460" y="246946"/>
                    <a:pt x="356950" y="246946"/>
                    <a:pt x="359194" y="249191"/>
                  </a:cubicBezTo>
                  <a:lnTo>
                    <a:pt x="437768" y="296335"/>
                  </a:lnTo>
                  <a:lnTo>
                    <a:pt x="410829" y="206537"/>
                  </a:lnTo>
                  <a:cubicBezTo>
                    <a:pt x="408584" y="202047"/>
                    <a:pt x="410829" y="195312"/>
                    <a:pt x="413074" y="190822"/>
                  </a:cubicBezTo>
                  <a:cubicBezTo>
                    <a:pt x="422054" y="177352"/>
                    <a:pt x="424299" y="163882"/>
                    <a:pt x="424299" y="150413"/>
                  </a:cubicBezTo>
                  <a:cubicBezTo>
                    <a:pt x="424299" y="87554"/>
                    <a:pt x="336745" y="33674"/>
                    <a:pt x="231232" y="33674"/>
                  </a:cubicBezTo>
                  <a:cubicBezTo>
                    <a:pt x="125718" y="33674"/>
                    <a:pt x="38165" y="87554"/>
                    <a:pt x="38165" y="150413"/>
                  </a:cubicBezTo>
                  <a:cubicBezTo>
                    <a:pt x="38165" y="213272"/>
                    <a:pt x="125718" y="267151"/>
                    <a:pt x="231232" y="267151"/>
                  </a:cubicBezTo>
                  <a:cubicBezTo>
                    <a:pt x="271641" y="267151"/>
                    <a:pt x="309806" y="260416"/>
                    <a:pt x="343480" y="244701"/>
                  </a:cubicBezTo>
                  <a:cubicBezTo>
                    <a:pt x="343480" y="246946"/>
                    <a:pt x="345725" y="246946"/>
                    <a:pt x="350215" y="2469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187;p6">
              <a:extLst>
                <a:ext uri="{FF2B5EF4-FFF2-40B4-BE49-F238E27FC236}">
                  <a16:creationId xmlns:a16="http://schemas.microsoft.com/office/drawing/2014/main" id="{F66A0DA0-EA8C-BDE4-EC83-7CE9A3C196E6}"/>
                </a:ext>
              </a:extLst>
            </p:cNvPr>
            <p:cNvSpPr/>
            <p:nvPr/>
          </p:nvSpPr>
          <p:spPr>
            <a:xfrm>
              <a:off x="7304555" y="514571"/>
              <a:ext cx="71838" cy="71838"/>
            </a:xfrm>
            <a:custGeom>
              <a:avLst/>
              <a:gdLst/>
              <a:ahLst/>
              <a:cxnLst/>
              <a:rect l="l" t="t" r="r" b="b"/>
              <a:pathLst>
                <a:path w="71838" h="71838" extrusionOk="0">
                  <a:moveTo>
                    <a:pt x="71839" y="35919"/>
                  </a:moveTo>
                  <a:cubicBezTo>
                    <a:pt x="71839" y="55757"/>
                    <a:pt x="55757" y="71839"/>
                    <a:pt x="35919" y="71839"/>
                  </a:cubicBezTo>
                  <a:cubicBezTo>
                    <a:pt x="16081" y="71839"/>
                    <a:pt x="-1" y="55757"/>
                    <a:pt x="-1" y="35919"/>
                  </a:cubicBezTo>
                  <a:cubicBezTo>
                    <a:pt x="-1" y="16082"/>
                    <a:pt x="16081" y="0"/>
                    <a:pt x="35919" y="0"/>
                  </a:cubicBezTo>
                  <a:cubicBezTo>
                    <a:pt x="55757" y="0"/>
                    <a:pt x="71839" y="16082"/>
                    <a:pt x="71839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188;p6">
              <a:extLst>
                <a:ext uri="{FF2B5EF4-FFF2-40B4-BE49-F238E27FC236}">
                  <a16:creationId xmlns:a16="http://schemas.microsoft.com/office/drawing/2014/main" id="{5090CADB-6E3F-BC7E-0185-CEBE264A2E47}"/>
                </a:ext>
              </a:extLst>
            </p:cNvPr>
            <p:cNvSpPr/>
            <p:nvPr/>
          </p:nvSpPr>
          <p:spPr>
            <a:xfrm>
              <a:off x="7187816" y="514571"/>
              <a:ext cx="71838" cy="71838"/>
            </a:xfrm>
            <a:custGeom>
              <a:avLst/>
              <a:gdLst/>
              <a:ahLst/>
              <a:cxnLst/>
              <a:rect l="l" t="t" r="r" b="b"/>
              <a:pathLst>
                <a:path w="71838" h="71838" extrusionOk="0">
                  <a:moveTo>
                    <a:pt x="71839" y="35919"/>
                  </a:moveTo>
                  <a:cubicBezTo>
                    <a:pt x="71839" y="55757"/>
                    <a:pt x="55757" y="71839"/>
                    <a:pt x="35919" y="71839"/>
                  </a:cubicBezTo>
                  <a:cubicBezTo>
                    <a:pt x="16081" y="71839"/>
                    <a:pt x="0" y="55757"/>
                    <a:pt x="0" y="35919"/>
                  </a:cubicBezTo>
                  <a:cubicBezTo>
                    <a:pt x="0" y="16082"/>
                    <a:pt x="16081" y="0"/>
                    <a:pt x="35919" y="0"/>
                  </a:cubicBezTo>
                  <a:cubicBezTo>
                    <a:pt x="55757" y="0"/>
                    <a:pt x="71839" y="16082"/>
                    <a:pt x="71839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189;p6">
              <a:extLst>
                <a:ext uri="{FF2B5EF4-FFF2-40B4-BE49-F238E27FC236}">
                  <a16:creationId xmlns:a16="http://schemas.microsoft.com/office/drawing/2014/main" id="{41EA7EBB-FC03-22A3-B2E1-362BB99F0F97}"/>
                </a:ext>
              </a:extLst>
            </p:cNvPr>
            <p:cNvSpPr/>
            <p:nvPr/>
          </p:nvSpPr>
          <p:spPr>
            <a:xfrm>
              <a:off x="7419048" y="514571"/>
              <a:ext cx="71838" cy="71838"/>
            </a:xfrm>
            <a:custGeom>
              <a:avLst/>
              <a:gdLst/>
              <a:ahLst/>
              <a:cxnLst/>
              <a:rect l="l" t="t" r="r" b="b"/>
              <a:pathLst>
                <a:path w="71838" h="71838" extrusionOk="0">
                  <a:moveTo>
                    <a:pt x="71839" y="35919"/>
                  </a:moveTo>
                  <a:cubicBezTo>
                    <a:pt x="71839" y="55757"/>
                    <a:pt x="55757" y="71839"/>
                    <a:pt x="35919" y="71839"/>
                  </a:cubicBezTo>
                  <a:cubicBezTo>
                    <a:pt x="16081" y="71839"/>
                    <a:pt x="0" y="55757"/>
                    <a:pt x="0" y="35919"/>
                  </a:cubicBezTo>
                  <a:cubicBezTo>
                    <a:pt x="0" y="16082"/>
                    <a:pt x="16081" y="0"/>
                    <a:pt x="35919" y="0"/>
                  </a:cubicBezTo>
                  <a:cubicBezTo>
                    <a:pt x="55757" y="0"/>
                    <a:pt x="71839" y="16082"/>
                    <a:pt x="71839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2116;p6">
            <a:extLst>
              <a:ext uri="{FF2B5EF4-FFF2-40B4-BE49-F238E27FC236}">
                <a16:creationId xmlns:a16="http://schemas.microsoft.com/office/drawing/2014/main" id="{7AF35198-16B2-32CA-3D18-3084B373F2F2}"/>
              </a:ext>
            </a:extLst>
          </p:cNvPr>
          <p:cNvGrpSpPr/>
          <p:nvPr/>
        </p:nvGrpSpPr>
        <p:grpSpPr>
          <a:xfrm>
            <a:off x="7950795" y="5000417"/>
            <a:ext cx="1500312" cy="979939"/>
            <a:chOff x="10098695" y="510081"/>
            <a:chExt cx="1270088" cy="1075338"/>
          </a:xfrm>
          <a:solidFill>
            <a:schemeClr val="bg1"/>
          </a:solidFill>
        </p:grpSpPr>
        <p:sp>
          <p:nvSpPr>
            <p:cNvPr id="86" name="Google Shape;2117;p6">
              <a:extLst>
                <a:ext uri="{FF2B5EF4-FFF2-40B4-BE49-F238E27FC236}">
                  <a16:creationId xmlns:a16="http://schemas.microsoft.com/office/drawing/2014/main" id="{398E0514-70D1-160C-EBBC-B53F5136206E}"/>
                </a:ext>
              </a:extLst>
            </p:cNvPr>
            <p:cNvSpPr/>
            <p:nvPr/>
          </p:nvSpPr>
          <p:spPr>
            <a:xfrm>
              <a:off x="10508120" y="1347453"/>
              <a:ext cx="440013" cy="237966"/>
            </a:xfrm>
            <a:custGeom>
              <a:avLst/>
              <a:gdLst/>
              <a:ahLst/>
              <a:cxnLst/>
              <a:rect l="l" t="t" r="r" b="b"/>
              <a:pathLst>
                <a:path w="440013" h="237966" extrusionOk="0">
                  <a:moveTo>
                    <a:pt x="422054" y="237966"/>
                  </a:moveTo>
                  <a:cubicBezTo>
                    <a:pt x="413074" y="237966"/>
                    <a:pt x="404094" y="228986"/>
                    <a:pt x="404094" y="220007"/>
                  </a:cubicBezTo>
                  <a:cubicBezTo>
                    <a:pt x="404094" y="118983"/>
                    <a:pt x="321030" y="35919"/>
                    <a:pt x="220007" y="35919"/>
                  </a:cubicBezTo>
                  <a:cubicBezTo>
                    <a:pt x="118984" y="35919"/>
                    <a:pt x="35920" y="118983"/>
                    <a:pt x="35920" y="220007"/>
                  </a:cubicBezTo>
                  <a:cubicBezTo>
                    <a:pt x="35920" y="228986"/>
                    <a:pt x="26940" y="237966"/>
                    <a:pt x="17960" y="237966"/>
                  </a:cubicBezTo>
                  <a:cubicBezTo>
                    <a:pt x="8980" y="237966"/>
                    <a:pt x="0" y="228986"/>
                    <a:pt x="0" y="220007"/>
                  </a:cubicBezTo>
                  <a:cubicBezTo>
                    <a:pt x="0" y="98779"/>
                    <a:pt x="98779" y="0"/>
                    <a:pt x="220007" y="0"/>
                  </a:cubicBezTo>
                  <a:cubicBezTo>
                    <a:pt x="341235" y="0"/>
                    <a:pt x="440013" y="98779"/>
                    <a:pt x="440013" y="220007"/>
                  </a:cubicBezTo>
                  <a:cubicBezTo>
                    <a:pt x="440013" y="228986"/>
                    <a:pt x="431034" y="237966"/>
                    <a:pt x="422054" y="2379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118;p6">
              <a:extLst>
                <a:ext uri="{FF2B5EF4-FFF2-40B4-BE49-F238E27FC236}">
                  <a16:creationId xmlns:a16="http://schemas.microsoft.com/office/drawing/2014/main" id="{39456275-E709-2FDC-300B-69E1129F1525}"/>
                </a:ext>
              </a:extLst>
            </p:cNvPr>
            <p:cNvSpPr/>
            <p:nvPr/>
          </p:nvSpPr>
          <p:spPr>
            <a:xfrm>
              <a:off x="10622613" y="1118466"/>
              <a:ext cx="211026" cy="211026"/>
            </a:xfrm>
            <a:custGeom>
              <a:avLst/>
              <a:gdLst/>
              <a:ahLst/>
              <a:cxnLst/>
              <a:rect l="l" t="t" r="r" b="b"/>
              <a:pathLst>
                <a:path w="211026" h="211026" extrusionOk="0">
                  <a:moveTo>
                    <a:pt x="105514" y="211027"/>
                  </a:moveTo>
                  <a:cubicBezTo>
                    <a:pt x="47144" y="211027"/>
                    <a:pt x="0" y="163882"/>
                    <a:pt x="0" y="105513"/>
                  </a:cubicBezTo>
                  <a:cubicBezTo>
                    <a:pt x="0" y="47144"/>
                    <a:pt x="47144" y="0"/>
                    <a:pt x="105514" y="0"/>
                  </a:cubicBezTo>
                  <a:cubicBezTo>
                    <a:pt x="163883" y="0"/>
                    <a:pt x="211027" y="47144"/>
                    <a:pt x="211027" y="105513"/>
                  </a:cubicBezTo>
                  <a:cubicBezTo>
                    <a:pt x="211027" y="163882"/>
                    <a:pt x="161638" y="211027"/>
                    <a:pt x="105514" y="211027"/>
                  </a:cubicBezTo>
                  <a:close/>
                  <a:moveTo>
                    <a:pt x="105514" y="35919"/>
                  </a:moveTo>
                  <a:cubicBezTo>
                    <a:pt x="67349" y="35919"/>
                    <a:pt x="35920" y="67349"/>
                    <a:pt x="35920" y="105513"/>
                  </a:cubicBezTo>
                  <a:cubicBezTo>
                    <a:pt x="35920" y="143678"/>
                    <a:pt x="67349" y="175107"/>
                    <a:pt x="105514" y="175107"/>
                  </a:cubicBezTo>
                  <a:cubicBezTo>
                    <a:pt x="143678" y="175107"/>
                    <a:pt x="175108" y="143678"/>
                    <a:pt x="175108" y="105513"/>
                  </a:cubicBezTo>
                  <a:cubicBezTo>
                    <a:pt x="172863" y="67349"/>
                    <a:pt x="143678" y="35919"/>
                    <a:pt x="105514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119;p6">
              <a:extLst>
                <a:ext uri="{FF2B5EF4-FFF2-40B4-BE49-F238E27FC236}">
                  <a16:creationId xmlns:a16="http://schemas.microsoft.com/office/drawing/2014/main" id="{A9B117C2-3404-81FC-3879-345221F5FB18}"/>
                </a:ext>
              </a:extLst>
            </p:cNvPr>
            <p:cNvSpPr/>
            <p:nvPr/>
          </p:nvSpPr>
          <p:spPr>
            <a:xfrm>
              <a:off x="10912213" y="1347453"/>
              <a:ext cx="440013" cy="237966"/>
            </a:xfrm>
            <a:custGeom>
              <a:avLst/>
              <a:gdLst/>
              <a:ahLst/>
              <a:cxnLst/>
              <a:rect l="l" t="t" r="r" b="b"/>
              <a:pathLst>
                <a:path w="440013" h="237966" extrusionOk="0">
                  <a:moveTo>
                    <a:pt x="422054" y="237966"/>
                  </a:moveTo>
                  <a:cubicBezTo>
                    <a:pt x="413074" y="237966"/>
                    <a:pt x="404094" y="228986"/>
                    <a:pt x="404094" y="220007"/>
                  </a:cubicBezTo>
                  <a:cubicBezTo>
                    <a:pt x="404094" y="118983"/>
                    <a:pt x="321030" y="35919"/>
                    <a:pt x="220007" y="35919"/>
                  </a:cubicBezTo>
                  <a:cubicBezTo>
                    <a:pt x="118984" y="35919"/>
                    <a:pt x="35920" y="118983"/>
                    <a:pt x="35920" y="220007"/>
                  </a:cubicBezTo>
                  <a:cubicBezTo>
                    <a:pt x="35920" y="228986"/>
                    <a:pt x="26940" y="237966"/>
                    <a:pt x="17960" y="237966"/>
                  </a:cubicBezTo>
                  <a:cubicBezTo>
                    <a:pt x="8980" y="237966"/>
                    <a:pt x="0" y="228986"/>
                    <a:pt x="0" y="220007"/>
                  </a:cubicBezTo>
                  <a:cubicBezTo>
                    <a:pt x="0" y="98779"/>
                    <a:pt x="98779" y="0"/>
                    <a:pt x="220007" y="0"/>
                  </a:cubicBezTo>
                  <a:cubicBezTo>
                    <a:pt x="341235" y="0"/>
                    <a:pt x="440013" y="98779"/>
                    <a:pt x="440013" y="220007"/>
                  </a:cubicBezTo>
                  <a:cubicBezTo>
                    <a:pt x="440013" y="228986"/>
                    <a:pt x="431034" y="237966"/>
                    <a:pt x="422054" y="2379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120;p6">
              <a:extLst>
                <a:ext uri="{FF2B5EF4-FFF2-40B4-BE49-F238E27FC236}">
                  <a16:creationId xmlns:a16="http://schemas.microsoft.com/office/drawing/2014/main" id="{2047FBCF-C0EE-7D92-4610-1BBA1B5322DA}"/>
                </a:ext>
              </a:extLst>
            </p:cNvPr>
            <p:cNvSpPr/>
            <p:nvPr/>
          </p:nvSpPr>
          <p:spPr>
            <a:xfrm>
              <a:off x="11026707" y="1118466"/>
              <a:ext cx="211026" cy="211026"/>
            </a:xfrm>
            <a:custGeom>
              <a:avLst/>
              <a:gdLst/>
              <a:ahLst/>
              <a:cxnLst/>
              <a:rect l="l" t="t" r="r" b="b"/>
              <a:pathLst>
                <a:path w="211026" h="211026" extrusionOk="0">
                  <a:moveTo>
                    <a:pt x="105514" y="211027"/>
                  </a:moveTo>
                  <a:cubicBezTo>
                    <a:pt x="47144" y="211027"/>
                    <a:pt x="0" y="163882"/>
                    <a:pt x="0" y="105513"/>
                  </a:cubicBezTo>
                  <a:cubicBezTo>
                    <a:pt x="0" y="47144"/>
                    <a:pt x="47144" y="0"/>
                    <a:pt x="105514" y="0"/>
                  </a:cubicBezTo>
                  <a:cubicBezTo>
                    <a:pt x="163883" y="0"/>
                    <a:pt x="211027" y="47144"/>
                    <a:pt x="211027" y="105513"/>
                  </a:cubicBezTo>
                  <a:cubicBezTo>
                    <a:pt x="211027" y="163882"/>
                    <a:pt x="163883" y="211027"/>
                    <a:pt x="105514" y="211027"/>
                  </a:cubicBezTo>
                  <a:close/>
                  <a:moveTo>
                    <a:pt x="105514" y="35919"/>
                  </a:moveTo>
                  <a:cubicBezTo>
                    <a:pt x="67349" y="35919"/>
                    <a:pt x="35920" y="67349"/>
                    <a:pt x="35920" y="105513"/>
                  </a:cubicBezTo>
                  <a:cubicBezTo>
                    <a:pt x="35920" y="143678"/>
                    <a:pt x="67349" y="175107"/>
                    <a:pt x="105514" y="175107"/>
                  </a:cubicBezTo>
                  <a:cubicBezTo>
                    <a:pt x="143678" y="175107"/>
                    <a:pt x="175108" y="143678"/>
                    <a:pt x="175108" y="105513"/>
                  </a:cubicBezTo>
                  <a:cubicBezTo>
                    <a:pt x="172863" y="67349"/>
                    <a:pt x="143678" y="35919"/>
                    <a:pt x="105514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121;p6">
              <a:extLst>
                <a:ext uri="{FF2B5EF4-FFF2-40B4-BE49-F238E27FC236}">
                  <a16:creationId xmlns:a16="http://schemas.microsoft.com/office/drawing/2014/main" id="{5EADFF5E-B44B-957C-5046-07EA358C0A91}"/>
                </a:ext>
              </a:extLst>
            </p:cNvPr>
            <p:cNvSpPr/>
            <p:nvPr/>
          </p:nvSpPr>
          <p:spPr>
            <a:xfrm>
              <a:off x="10101782" y="1347453"/>
              <a:ext cx="440358" cy="237966"/>
            </a:xfrm>
            <a:custGeom>
              <a:avLst/>
              <a:gdLst/>
              <a:ahLst/>
              <a:cxnLst/>
              <a:rect l="l" t="t" r="r" b="b"/>
              <a:pathLst>
                <a:path w="440358" h="237966" extrusionOk="0">
                  <a:moveTo>
                    <a:pt x="422053" y="237966"/>
                  </a:moveTo>
                  <a:cubicBezTo>
                    <a:pt x="413073" y="237966"/>
                    <a:pt x="404094" y="228986"/>
                    <a:pt x="404094" y="220007"/>
                  </a:cubicBezTo>
                  <a:cubicBezTo>
                    <a:pt x="404094" y="118983"/>
                    <a:pt x="321030" y="35919"/>
                    <a:pt x="220006" y="35919"/>
                  </a:cubicBezTo>
                  <a:cubicBezTo>
                    <a:pt x="118983" y="35919"/>
                    <a:pt x="35919" y="118983"/>
                    <a:pt x="35919" y="220007"/>
                  </a:cubicBezTo>
                  <a:cubicBezTo>
                    <a:pt x="35919" y="228986"/>
                    <a:pt x="26939" y="237966"/>
                    <a:pt x="17959" y="237966"/>
                  </a:cubicBezTo>
                  <a:cubicBezTo>
                    <a:pt x="8980" y="237966"/>
                    <a:pt x="0" y="228986"/>
                    <a:pt x="0" y="220007"/>
                  </a:cubicBezTo>
                  <a:cubicBezTo>
                    <a:pt x="0" y="98779"/>
                    <a:pt x="98778" y="0"/>
                    <a:pt x="220006" y="0"/>
                  </a:cubicBezTo>
                  <a:cubicBezTo>
                    <a:pt x="341234" y="0"/>
                    <a:pt x="440013" y="98779"/>
                    <a:pt x="440013" y="220007"/>
                  </a:cubicBezTo>
                  <a:cubicBezTo>
                    <a:pt x="442258" y="228986"/>
                    <a:pt x="433278" y="237966"/>
                    <a:pt x="422053" y="2379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122;p6">
              <a:extLst>
                <a:ext uri="{FF2B5EF4-FFF2-40B4-BE49-F238E27FC236}">
                  <a16:creationId xmlns:a16="http://schemas.microsoft.com/office/drawing/2014/main" id="{42B7CA3B-A540-55C7-68A2-D50F2ED0D09D}"/>
                </a:ext>
              </a:extLst>
            </p:cNvPr>
            <p:cNvSpPr/>
            <p:nvPr/>
          </p:nvSpPr>
          <p:spPr>
            <a:xfrm>
              <a:off x="10216274" y="1118466"/>
              <a:ext cx="211027" cy="211026"/>
            </a:xfrm>
            <a:custGeom>
              <a:avLst/>
              <a:gdLst/>
              <a:ahLst/>
              <a:cxnLst/>
              <a:rect l="l" t="t" r="r" b="b"/>
              <a:pathLst>
                <a:path w="211027" h="211026" extrusionOk="0">
                  <a:moveTo>
                    <a:pt x="105514" y="211027"/>
                  </a:moveTo>
                  <a:cubicBezTo>
                    <a:pt x="47144" y="211027"/>
                    <a:pt x="0" y="163882"/>
                    <a:pt x="0" y="105513"/>
                  </a:cubicBezTo>
                  <a:cubicBezTo>
                    <a:pt x="0" y="47144"/>
                    <a:pt x="47144" y="0"/>
                    <a:pt x="105514" y="0"/>
                  </a:cubicBezTo>
                  <a:cubicBezTo>
                    <a:pt x="163883" y="0"/>
                    <a:pt x="211027" y="47144"/>
                    <a:pt x="211027" y="105513"/>
                  </a:cubicBezTo>
                  <a:cubicBezTo>
                    <a:pt x="211027" y="163882"/>
                    <a:pt x="163883" y="211027"/>
                    <a:pt x="105514" y="211027"/>
                  </a:cubicBezTo>
                  <a:close/>
                  <a:moveTo>
                    <a:pt x="105514" y="35919"/>
                  </a:moveTo>
                  <a:cubicBezTo>
                    <a:pt x="67349" y="35919"/>
                    <a:pt x="35920" y="67349"/>
                    <a:pt x="35920" y="105513"/>
                  </a:cubicBezTo>
                  <a:cubicBezTo>
                    <a:pt x="35920" y="143678"/>
                    <a:pt x="67349" y="175107"/>
                    <a:pt x="105514" y="175107"/>
                  </a:cubicBezTo>
                  <a:cubicBezTo>
                    <a:pt x="143678" y="175107"/>
                    <a:pt x="175108" y="143678"/>
                    <a:pt x="175108" y="105513"/>
                  </a:cubicBezTo>
                  <a:cubicBezTo>
                    <a:pt x="175108" y="67349"/>
                    <a:pt x="143678" y="35919"/>
                    <a:pt x="105514" y="359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123;p6">
              <a:extLst>
                <a:ext uri="{FF2B5EF4-FFF2-40B4-BE49-F238E27FC236}">
                  <a16:creationId xmlns:a16="http://schemas.microsoft.com/office/drawing/2014/main" id="{2BED3A75-7946-6B40-024D-FCD08B8E7FA6}"/>
                </a:ext>
              </a:extLst>
            </p:cNvPr>
            <p:cNvSpPr/>
            <p:nvPr/>
          </p:nvSpPr>
          <p:spPr>
            <a:xfrm>
              <a:off x="10098695" y="552735"/>
              <a:ext cx="544123" cy="502872"/>
            </a:xfrm>
            <a:custGeom>
              <a:avLst/>
              <a:gdLst/>
              <a:ahLst/>
              <a:cxnLst/>
              <a:rect l="l" t="t" r="r" b="b"/>
              <a:pathLst>
                <a:path w="544123" h="502872" extrusionOk="0">
                  <a:moveTo>
                    <a:pt x="18801" y="502872"/>
                  </a:moveTo>
                  <a:cubicBezTo>
                    <a:pt x="14312" y="502872"/>
                    <a:pt x="9822" y="500627"/>
                    <a:pt x="7577" y="498382"/>
                  </a:cubicBezTo>
                  <a:cubicBezTo>
                    <a:pt x="842" y="493892"/>
                    <a:pt x="-1403" y="484913"/>
                    <a:pt x="842" y="478178"/>
                  </a:cubicBezTo>
                  <a:lnTo>
                    <a:pt x="52476" y="325520"/>
                  </a:lnTo>
                  <a:cubicBezTo>
                    <a:pt x="25537" y="291846"/>
                    <a:pt x="9822" y="251436"/>
                    <a:pt x="9822" y="211027"/>
                  </a:cubicBezTo>
                  <a:cubicBezTo>
                    <a:pt x="9822" y="94289"/>
                    <a:pt x="128805" y="0"/>
                    <a:pt x="276972" y="0"/>
                  </a:cubicBezTo>
                  <a:cubicBezTo>
                    <a:pt x="422895" y="0"/>
                    <a:pt x="544123" y="94289"/>
                    <a:pt x="544123" y="211027"/>
                  </a:cubicBezTo>
                  <a:cubicBezTo>
                    <a:pt x="544123" y="327765"/>
                    <a:pt x="425140" y="422053"/>
                    <a:pt x="276972" y="422053"/>
                  </a:cubicBezTo>
                  <a:cubicBezTo>
                    <a:pt x="241053" y="422053"/>
                    <a:pt x="207378" y="417564"/>
                    <a:pt x="173704" y="406339"/>
                  </a:cubicBezTo>
                  <a:lnTo>
                    <a:pt x="27781" y="500627"/>
                  </a:lnTo>
                  <a:cubicBezTo>
                    <a:pt x="25537" y="502872"/>
                    <a:pt x="23292" y="502872"/>
                    <a:pt x="18801" y="502872"/>
                  </a:cubicBezTo>
                  <a:close/>
                  <a:moveTo>
                    <a:pt x="276972" y="40409"/>
                  </a:moveTo>
                  <a:cubicBezTo>
                    <a:pt x="151254" y="40409"/>
                    <a:pt x="47986" y="118983"/>
                    <a:pt x="47986" y="213272"/>
                  </a:cubicBezTo>
                  <a:cubicBezTo>
                    <a:pt x="47986" y="249191"/>
                    <a:pt x="61456" y="282866"/>
                    <a:pt x="88395" y="312050"/>
                  </a:cubicBezTo>
                  <a:cubicBezTo>
                    <a:pt x="92886" y="316540"/>
                    <a:pt x="95130" y="323275"/>
                    <a:pt x="92886" y="330010"/>
                  </a:cubicBezTo>
                  <a:lnTo>
                    <a:pt x="54721" y="442258"/>
                  </a:lnTo>
                  <a:lnTo>
                    <a:pt x="164724" y="372664"/>
                  </a:lnTo>
                  <a:cubicBezTo>
                    <a:pt x="169214" y="370419"/>
                    <a:pt x="175949" y="368174"/>
                    <a:pt x="180439" y="370419"/>
                  </a:cubicBezTo>
                  <a:cubicBezTo>
                    <a:pt x="211869" y="381644"/>
                    <a:pt x="245543" y="388379"/>
                    <a:pt x="279217" y="388379"/>
                  </a:cubicBezTo>
                  <a:cubicBezTo>
                    <a:pt x="404936" y="388379"/>
                    <a:pt x="508204" y="309805"/>
                    <a:pt x="508204" y="215517"/>
                  </a:cubicBezTo>
                  <a:cubicBezTo>
                    <a:pt x="508204" y="116738"/>
                    <a:pt x="404936" y="40409"/>
                    <a:pt x="276972" y="40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124;p6">
              <a:extLst>
                <a:ext uri="{FF2B5EF4-FFF2-40B4-BE49-F238E27FC236}">
                  <a16:creationId xmlns:a16="http://schemas.microsoft.com/office/drawing/2014/main" id="{432E66EB-B356-3811-1CEF-7EE8827EAF3A}"/>
                </a:ext>
              </a:extLst>
            </p:cNvPr>
            <p:cNvSpPr/>
            <p:nvPr/>
          </p:nvSpPr>
          <p:spPr>
            <a:xfrm>
              <a:off x="10344238" y="727842"/>
              <a:ext cx="67348" cy="67348"/>
            </a:xfrm>
            <a:custGeom>
              <a:avLst/>
              <a:gdLst/>
              <a:ahLst/>
              <a:cxnLst/>
              <a:rect l="l" t="t" r="r" b="b"/>
              <a:pathLst>
                <a:path w="67348" h="67348" extrusionOk="0">
                  <a:moveTo>
                    <a:pt x="67349" y="33674"/>
                  </a:moveTo>
                  <a:cubicBezTo>
                    <a:pt x="67349" y="52272"/>
                    <a:pt x="52272" y="67349"/>
                    <a:pt x="33674" y="67349"/>
                  </a:cubicBezTo>
                  <a:cubicBezTo>
                    <a:pt x="15077" y="67349"/>
                    <a:pt x="0" y="52272"/>
                    <a:pt x="0" y="33674"/>
                  </a:cubicBezTo>
                  <a:cubicBezTo>
                    <a:pt x="0" y="15077"/>
                    <a:pt x="15077" y="0"/>
                    <a:pt x="33674" y="0"/>
                  </a:cubicBezTo>
                  <a:cubicBezTo>
                    <a:pt x="52272" y="0"/>
                    <a:pt x="67349" y="15077"/>
                    <a:pt x="67349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125;p6">
              <a:extLst>
                <a:ext uri="{FF2B5EF4-FFF2-40B4-BE49-F238E27FC236}">
                  <a16:creationId xmlns:a16="http://schemas.microsoft.com/office/drawing/2014/main" id="{3AF047A4-D2E6-383B-A88E-5EEFD9E7DDCD}"/>
                </a:ext>
              </a:extLst>
            </p:cNvPr>
            <p:cNvSpPr/>
            <p:nvPr/>
          </p:nvSpPr>
          <p:spPr>
            <a:xfrm>
              <a:off x="10449751" y="727842"/>
              <a:ext cx="67348" cy="67348"/>
            </a:xfrm>
            <a:custGeom>
              <a:avLst/>
              <a:gdLst/>
              <a:ahLst/>
              <a:cxnLst/>
              <a:rect l="l" t="t" r="r" b="b"/>
              <a:pathLst>
                <a:path w="67348" h="67348" extrusionOk="0">
                  <a:moveTo>
                    <a:pt x="67349" y="33674"/>
                  </a:moveTo>
                  <a:cubicBezTo>
                    <a:pt x="67349" y="52272"/>
                    <a:pt x="52273" y="67349"/>
                    <a:pt x="33675" y="67349"/>
                  </a:cubicBezTo>
                  <a:cubicBezTo>
                    <a:pt x="15077" y="67349"/>
                    <a:pt x="0" y="52272"/>
                    <a:pt x="0" y="33674"/>
                  </a:cubicBezTo>
                  <a:cubicBezTo>
                    <a:pt x="0" y="15077"/>
                    <a:pt x="15077" y="0"/>
                    <a:pt x="33675" y="0"/>
                  </a:cubicBezTo>
                  <a:cubicBezTo>
                    <a:pt x="52273" y="0"/>
                    <a:pt x="67349" y="15077"/>
                    <a:pt x="67349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126;p6">
              <a:extLst>
                <a:ext uri="{FF2B5EF4-FFF2-40B4-BE49-F238E27FC236}">
                  <a16:creationId xmlns:a16="http://schemas.microsoft.com/office/drawing/2014/main" id="{FDAE5F1B-F526-0C67-61DD-80BE3E96E98D}"/>
                </a:ext>
              </a:extLst>
            </p:cNvPr>
            <p:cNvSpPr/>
            <p:nvPr/>
          </p:nvSpPr>
          <p:spPr>
            <a:xfrm>
              <a:off x="10236479" y="727842"/>
              <a:ext cx="67348" cy="67348"/>
            </a:xfrm>
            <a:custGeom>
              <a:avLst/>
              <a:gdLst/>
              <a:ahLst/>
              <a:cxnLst/>
              <a:rect l="l" t="t" r="r" b="b"/>
              <a:pathLst>
                <a:path w="67348" h="67348" extrusionOk="0">
                  <a:moveTo>
                    <a:pt x="67349" y="33674"/>
                  </a:moveTo>
                  <a:cubicBezTo>
                    <a:pt x="67349" y="52272"/>
                    <a:pt x="52273" y="67349"/>
                    <a:pt x="33675" y="67349"/>
                  </a:cubicBezTo>
                  <a:cubicBezTo>
                    <a:pt x="15077" y="67349"/>
                    <a:pt x="0" y="52272"/>
                    <a:pt x="0" y="33674"/>
                  </a:cubicBezTo>
                  <a:cubicBezTo>
                    <a:pt x="0" y="15077"/>
                    <a:pt x="15077" y="0"/>
                    <a:pt x="33675" y="0"/>
                  </a:cubicBezTo>
                  <a:cubicBezTo>
                    <a:pt x="52273" y="0"/>
                    <a:pt x="67349" y="15077"/>
                    <a:pt x="67349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127;p6">
              <a:extLst>
                <a:ext uri="{FF2B5EF4-FFF2-40B4-BE49-F238E27FC236}">
                  <a16:creationId xmlns:a16="http://schemas.microsoft.com/office/drawing/2014/main" id="{10807A63-6F68-ABF2-289D-8D313DC94BD5}"/>
                </a:ext>
              </a:extLst>
            </p:cNvPr>
            <p:cNvSpPr/>
            <p:nvPr/>
          </p:nvSpPr>
          <p:spPr>
            <a:xfrm>
              <a:off x="10824660" y="510081"/>
              <a:ext cx="544123" cy="502872"/>
            </a:xfrm>
            <a:custGeom>
              <a:avLst/>
              <a:gdLst/>
              <a:ahLst/>
              <a:cxnLst/>
              <a:rect l="l" t="t" r="r" b="b"/>
              <a:pathLst>
                <a:path w="544123" h="502872" extrusionOk="0">
                  <a:moveTo>
                    <a:pt x="525322" y="502872"/>
                  </a:moveTo>
                  <a:cubicBezTo>
                    <a:pt x="520832" y="502872"/>
                    <a:pt x="518587" y="502872"/>
                    <a:pt x="516342" y="500627"/>
                  </a:cubicBezTo>
                  <a:lnTo>
                    <a:pt x="370419" y="406339"/>
                  </a:lnTo>
                  <a:cubicBezTo>
                    <a:pt x="336745" y="417564"/>
                    <a:pt x="303070" y="422053"/>
                    <a:pt x="267151" y="422053"/>
                  </a:cubicBezTo>
                  <a:cubicBezTo>
                    <a:pt x="121228" y="422053"/>
                    <a:pt x="0" y="327765"/>
                    <a:pt x="0" y="211027"/>
                  </a:cubicBezTo>
                  <a:cubicBezTo>
                    <a:pt x="0" y="94289"/>
                    <a:pt x="118984" y="0"/>
                    <a:pt x="267151" y="0"/>
                  </a:cubicBezTo>
                  <a:cubicBezTo>
                    <a:pt x="413073" y="0"/>
                    <a:pt x="534302" y="94289"/>
                    <a:pt x="534302" y="211027"/>
                  </a:cubicBezTo>
                  <a:cubicBezTo>
                    <a:pt x="534302" y="251436"/>
                    <a:pt x="518587" y="291846"/>
                    <a:pt x="491647" y="325520"/>
                  </a:cubicBezTo>
                  <a:lnTo>
                    <a:pt x="543282" y="478178"/>
                  </a:lnTo>
                  <a:cubicBezTo>
                    <a:pt x="545527" y="484912"/>
                    <a:pt x="543282" y="493892"/>
                    <a:pt x="536547" y="498382"/>
                  </a:cubicBezTo>
                  <a:cubicBezTo>
                    <a:pt x="532057" y="500627"/>
                    <a:pt x="527567" y="502872"/>
                    <a:pt x="525322" y="502872"/>
                  </a:cubicBezTo>
                  <a:close/>
                  <a:moveTo>
                    <a:pt x="370419" y="368174"/>
                  </a:moveTo>
                  <a:cubicBezTo>
                    <a:pt x="374909" y="368174"/>
                    <a:pt x="377155" y="368174"/>
                    <a:pt x="379399" y="370419"/>
                  </a:cubicBezTo>
                  <a:lnTo>
                    <a:pt x="489403" y="440013"/>
                  </a:lnTo>
                  <a:lnTo>
                    <a:pt x="451238" y="327765"/>
                  </a:lnTo>
                  <a:cubicBezTo>
                    <a:pt x="448993" y="321030"/>
                    <a:pt x="451238" y="314295"/>
                    <a:pt x="455728" y="309805"/>
                  </a:cubicBezTo>
                  <a:cubicBezTo>
                    <a:pt x="482668" y="280621"/>
                    <a:pt x="496137" y="246946"/>
                    <a:pt x="496137" y="211027"/>
                  </a:cubicBezTo>
                  <a:cubicBezTo>
                    <a:pt x="496137" y="114493"/>
                    <a:pt x="392869" y="38164"/>
                    <a:pt x="267151" y="38164"/>
                  </a:cubicBezTo>
                  <a:cubicBezTo>
                    <a:pt x="141433" y="38164"/>
                    <a:pt x="38165" y="116738"/>
                    <a:pt x="38165" y="211027"/>
                  </a:cubicBezTo>
                  <a:cubicBezTo>
                    <a:pt x="38165" y="307560"/>
                    <a:pt x="141433" y="383889"/>
                    <a:pt x="267151" y="383889"/>
                  </a:cubicBezTo>
                  <a:cubicBezTo>
                    <a:pt x="300825" y="383889"/>
                    <a:pt x="334500" y="377154"/>
                    <a:pt x="365930" y="365929"/>
                  </a:cubicBezTo>
                  <a:cubicBezTo>
                    <a:pt x="365930" y="368174"/>
                    <a:pt x="368174" y="368174"/>
                    <a:pt x="370419" y="368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128;p6">
              <a:extLst>
                <a:ext uri="{FF2B5EF4-FFF2-40B4-BE49-F238E27FC236}">
                  <a16:creationId xmlns:a16="http://schemas.microsoft.com/office/drawing/2014/main" id="{3ACAA478-BC9C-57F9-DB59-6BDC1BE7E1A9}"/>
                </a:ext>
              </a:extLst>
            </p:cNvPr>
            <p:cNvSpPr/>
            <p:nvPr/>
          </p:nvSpPr>
          <p:spPr>
            <a:xfrm>
              <a:off x="11055891" y="685188"/>
              <a:ext cx="67348" cy="67348"/>
            </a:xfrm>
            <a:custGeom>
              <a:avLst/>
              <a:gdLst/>
              <a:ahLst/>
              <a:cxnLst/>
              <a:rect l="l" t="t" r="r" b="b"/>
              <a:pathLst>
                <a:path w="67348" h="67348" extrusionOk="0">
                  <a:moveTo>
                    <a:pt x="67349" y="33674"/>
                  </a:moveTo>
                  <a:cubicBezTo>
                    <a:pt x="67349" y="52272"/>
                    <a:pt x="52273" y="67349"/>
                    <a:pt x="33675" y="67349"/>
                  </a:cubicBezTo>
                  <a:cubicBezTo>
                    <a:pt x="15077" y="67349"/>
                    <a:pt x="0" y="52272"/>
                    <a:pt x="0" y="33674"/>
                  </a:cubicBezTo>
                  <a:cubicBezTo>
                    <a:pt x="0" y="15077"/>
                    <a:pt x="15077" y="0"/>
                    <a:pt x="33675" y="0"/>
                  </a:cubicBezTo>
                  <a:cubicBezTo>
                    <a:pt x="52273" y="0"/>
                    <a:pt x="67349" y="15077"/>
                    <a:pt x="67349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129;p6">
              <a:extLst>
                <a:ext uri="{FF2B5EF4-FFF2-40B4-BE49-F238E27FC236}">
                  <a16:creationId xmlns:a16="http://schemas.microsoft.com/office/drawing/2014/main" id="{9F8DCC98-5FEE-EA4C-F6A0-DAD04DAEBD35}"/>
                </a:ext>
              </a:extLst>
            </p:cNvPr>
            <p:cNvSpPr/>
            <p:nvPr/>
          </p:nvSpPr>
          <p:spPr>
            <a:xfrm>
              <a:off x="10948133" y="685188"/>
              <a:ext cx="67348" cy="67348"/>
            </a:xfrm>
            <a:custGeom>
              <a:avLst/>
              <a:gdLst/>
              <a:ahLst/>
              <a:cxnLst/>
              <a:rect l="l" t="t" r="r" b="b"/>
              <a:pathLst>
                <a:path w="67348" h="67348" extrusionOk="0">
                  <a:moveTo>
                    <a:pt x="67349" y="33674"/>
                  </a:moveTo>
                  <a:cubicBezTo>
                    <a:pt x="67349" y="52272"/>
                    <a:pt x="52272" y="67349"/>
                    <a:pt x="33674" y="67349"/>
                  </a:cubicBezTo>
                  <a:cubicBezTo>
                    <a:pt x="15076" y="67349"/>
                    <a:pt x="0" y="52272"/>
                    <a:pt x="0" y="33674"/>
                  </a:cubicBezTo>
                  <a:cubicBezTo>
                    <a:pt x="0" y="15077"/>
                    <a:pt x="15076" y="0"/>
                    <a:pt x="33674" y="0"/>
                  </a:cubicBezTo>
                  <a:cubicBezTo>
                    <a:pt x="52272" y="0"/>
                    <a:pt x="67349" y="15077"/>
                    <a:pt x="67349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130;p6">
              <a:extLst>
                <a:ext uri="{FF2B5EF4-FFF2-40B4-BE49-F238E27FC236}">
                  <a16:creationId xmlns:a16="http://schemas.microsoft.com/office/drawing/2014/main" id="{09282B50-87C1-0A99-8566-EA40E2C25937}"/>
                </a:ext>
              </a:extLst>
            </p:cNvPr>
            <p:cNvSpPr/>
            <p:nvPr/>
          </p:nvSpPr>
          <p:spPr>
            <a:xfrm>
              <a:off x="11161405" y="685188"/>
              <a:ext cx="67348" cy="67348"/>
            </a:xfrm>
            <a:custGeom>
              <a:avLst/>
              <a:gdLst/>
              <a:ahLst/>
              <a:cxnLst/>
              <a:rect l="l" t="t" r="r" b="b"/>
              <a:pathLst>
                <a:path w="67348" h="67348" extrusionOk="0">
                  <a:moveTo>
                    <a:pt x="67349" y="33674"/>
                  </a:moveTo>
                  <a:cubicBezTo>
                    <a:pt x="67349" y="52272"/>
                    <a:pt x="52272" y="67349"/>
                    <a:pt x="33674" y="67349"/>
                  </a:cubicBezTo>
                  <a:cubicBezTo>
                    <a:pt x="15076" y="67349"/>
                    <a:pt x="0" y="52272"/>
                    <a:pt x="0" y="33674"/>
                  </a:cubicBezTo>
                  <a:cubicBezTo>
                    <a:pt x="0" y="15077"/>
                    <a:pt x="15076" y="0"/>
                    <a:pt x="33674" y="0"/>
                  </a:cubicBezTo>
                  <a:cubicBezTo>
                    <a:pt x="52272" y="0"/>
                    <a:pt x="67349" y="15077"/>
                    <a:pt x="67349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131;p6">
              <a:extLst>
                <a:ext uri="{FF2B5EF4-FFF2-40B4-BE49-F238E27FC236}">
                  <a16:creationId xmlns:a16="http://schemas.microsoft.com/office/drawing/2014/main" id="{B06209E5-2D4D-20A8-5F3E-571602E6276D}"/>
                </a:ext>
              </a:extLst>
            </p:cNvPr>
            <p:cNvSpPr/>
            <p:nvPr/>
          </p:nvSpPr>
          <p:spPr>
            <a:xfrm>
              <a:off x="10698942" y="716617"/>
              <a:ext cx="67348" cy="67348"/>
            </a:xfrm>
            <a:custGeom>
              <a:avLst/>
              <a:gdLst/>
              <a:ahLst/>
              <a:cxnLst/>
              <a:rect l="l" t="t" r="r" b="b"/>
              <a:pathLst>
                <a:path w="67348" h="67348" extrusionOk="0">
                  <a:moveTo>
                    <a:pt x="67349" y="33674"/>
                  </a:moveTo>
                  <a:cubicBezTo>
                    <a:pt x="67349" y="52272"/>
                    <a:pt x="52272" y="67349"/>
                    <a:pt x="33674" y="67349"/>
                  </a:cubicBezTo>
                  <a:cubicBezTo>
                    <a:pt x="15076" y="67349"/>
                    <a:pt x="0" y="52272"/>
                    <a:pt x="0" y="33674"/>
                  </a:cubicBezTo>
                  <a:cubicBezTo>
                    <a:pt x="0" y="15077"/>
                    <a:pt x="15076" y="0"/>
                    <a:pt x="33674" y="0"/>
                  </a:cubicBezTo>
                  <a:cubicBezTo>
                    <a:pt x="52272" y="0"/>
                    <a:pt x="67349" y="15077"/>
                    <a:pt x="67349" y="336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132;p6">
              <a:extLst>
                <a:ext uri="{FF2B5EF4-FFF2-40B4-BE49-F238E27FC236}">
                  <a16:creationId xmlns:a16="http://schemas.microsoft.com/office/drawing/2014/main" id="{76441CCA-EF36-4FD0-A9AA-913F900469F5}"/>
                </a:ext>
              </a:extLst>
            </p:cNvPr>
            <p:cNvSpPr/>
            <p:nvPr/>
          </p:nvSpPr>
          <p:spPr>
            <a:xfrm>
              <a:off x="10532814" y="548245"/>
              <a:ext cx="422053" cy="415318"/>
            </a:xfrm>
            <a:custGeom>
              <a:avLst/>
              <a:gdLst/>
              <a:ahLst/>
              <a:cxnLst/>
              <a:rect l="l" t="t" r="r" b="b"/>
              <a:pathLst>
                <a:path w="422053" h="415318" extrusionOk="0">
                  <a:moveTo>
                    <a:pt x="202047" y="415319"/>
                  </a:moveTo>
                  <a:cubicBezTo>
                    <a:pt x="134698" y="415319"/>
                    <a:pt x="69594" y="395114"/>
                    <a:pt x="20205" y="359194"/>
                  </a:cubicBezTo>
                  <a:cubicBezTo>
                    <a:pt x="15715" y="356949"/>
                    <a:pt x="13470" y="350215"/>
                    <a:pt x="13470" y="345725"/>
                  </a:cubicBezTo>
                  <a:cubicBezTo>
                    <a:pt x="13470" y="341235"/>
                    <a:pt x="15715" y="334500"/>
                    <a:pt x="20205" y="332255"/>
                  </a:cubicBezTo>
                  <a:cubicBezTo>
                    <a:pt x="56124" y="300825"/>
                    <a:pt x="76329" y="260416"/>
                    <a:pt x="76329" y="220007"/>
                  </a:cubicBezTo>
                  <a:cubicBezTo>
                    <a:pt x="76329" y="172862"/>
                    <a:pt x="51635" y="127963"/>
                    <a:pt x="6735" y="96534"/>
                  </a:cubicBezTo>
                  <a:cubicBezTo>
                    <a:pt x="2245" y="94289"/>
                    <a:pt x="0" y="87554"/>
                    <a:pt x="0" y="83064"/>
                  </a:cubicBezTo>
                  <a:cubicBezTo>
                    <a:pt x="0" y="78574"/>
                    <a:pt x="2245" y="71839"/>
                    <a:pt x="6735" y="69594"/>
                  </a:cubicBezTo>
                  <a:cubicBezTo>
                    <a:pt x="56124" y="24695"/>
                    <a:pt x="130208" y="0"/>
                    <a:pt x="206537" y="0"/>
                  </a:cubicBezTo>
                  <a:cubicBezTo>
                    <a:pt x="267151" y="0"/>
                    <a:pt x="327765" y="15715"/>
                    <a:pt x="374909" y="47144"/>
                  </a:cubicBezTo>
                  <a:cubicBezTo>
                    <a:pt x="379399" y="49389"/>
                    <a:pt x="381644" y="56124"/>
                    <a:pt x="383889" y="60614"/>
                  </a:cubicBezTo>
                  <a:cubicBezTo>
                    <a:pt x="383889" y="65104"/>
                    <a:pt x="381644" y="71839"/>
                    <a:pt x="379399" y="76329"/>
                  </a:cubicBezTo>
                  <a:cubicBezTo>
                    <a:pt x="379399" y="76329"/>
                    <a:pt x="379399" y="76329"/>
                    <a:pt x="379399" y="76329"/>
                  </a:cubicBezTo>
                  <a:cubicBezTo>
                    <a:pt x="374909" y="80819"/>
                    <a:pt x="370419" y="85309"/>
                    <a:pt x="365930" y="89799"/>
                  </a:cubicBezTo>
                  <a:cubicBezTo>
                    <a:pt x="361440" y="94289"/>
                    <a:pt x="359194" y="98778"/>
                    <a:pt x="354705" y="105513"/>
                  </a:cubicBezTo>
                  <a:cubicBezTo>
                    <a:pt x="341235" y="127963"/>
                    <a:pt x="332255" y="152658"/>
                    <a:pt x="332255" y="179597"/>
                  </a:cubicBezTo>
                  <a:cubicBezTo>
                    <a:pt x="332255" y="215517"/>
                    <a:pt x="347970" y="251436"/>
                    <a:pt x="377155" y="280621"/>
                  </a:cubicBezTo>
                  <a:cubicBezTo>
                    <a:pt x="379399" y="282866"/>
                    <a:pt x="381644" y="285111"/>
                    <a:pt x="383889" y="287356"/>
                  </a:cubicBezTo>
                  <a:cubicBezTo>
                    <a:pt x="392869" y="296335"/>
                    <a:pt x="404094" y="303070"/>
                    <a:pt x="413073" y="309805"/>
                  </a:cubicBezTo>
                  <a:cubicBezTo>
                    <a:pt x="417564" y="312050"/>
                    <a:pt x="419809" y="318785"/>
                    <a:pt x="422054" y="323275"/>
                  </a:cubicBezTo>
                  <a:cubicBezTo>
                    <a:pt x="422054" y="327765"/>
                    <a:pt x="419809" y="334500"/>
                    <a:pt x="417564" y="338990"/>
                  </a:cubicBezTo>
                  <a:cubicBezTo>
                    <a:pt x="361440" y="383889"/>
                    <a:pt x="285111" y="415319"/>
                    <a:pt x="202047" y="415319"/>
                  </a:cubicBezTo>
                  <a:close/>
                  <a:moveTo>
                    <a:pt x="58369" y="341235"/>
                  </a:moveTo>
                  <a:cubicBezTo>
                    <a:pt x="98778" y="365929"/>
                    <a:pt x="148168" y="379399"/>
                    <a:pt x="199802" y="379399"/>
                  </a:cubicBezTo>
                  <a:cubicBezTo>
                    <a:pt x="264906" y="379399"/>
                    <a:pt x="325520" y="359194"/>
                    <a:pt x="368174" y="323275"/>
                  </a:cubicBezTo>
                  <a:cubicBezTo>
                    <a:pt x="361440" y="318785"/>
                    <a:pt x="356949" y="314295"/>
                    <a:pt x="352460" y="309805"/>
                  </a:cubicBezTo>
                  <a:cubicBezTo>
                    <a:pt x="350215" y="307560"/>
                    <a:pt x="347970" y="305315"/>
                    <a:pt x="343480" y="303070"/>
                  </a:cubicBezTo>
                  <a:cubicBezTo>
                    <a:pt x="307561" y="267151"/>
                    <a:pt x="289600" y="222252"/>
                    <a:pt x="289600" y="175107"/>
                  </a:cubicBezTo>
                  <a:cubicBezTo>
                    <a:pt x="289600" y="141433"/>
                    <a:pt x="298581" y="112248"/>
                    <a:pt x="316540" y="83064"/>
                  </a:cubicBezTo>
                  <a:cubicBezTo>
                    <a:pt x="321030" y="76329"/>
                    <a:pt x="325520" y="71839"/>
                    <a:pt x="330010" y="65104"/>
                  </a:cubicBezTo>
                  <a:cubicBezTo>
                    <a:pt x="330010" y="65104"/>
                    <a:pt x="330010" y="65104"/>
                    <a:pt x="330010" y="62859"/>
                  </a:cubicBezTo>
                  <a:cubicBezTo>
                    <a:pt x="291845" y="42654"/>
                    <a:pt x="246946" y="31430"/>
                    <a:pt x="199802" y="31430"/>
                  </a:cubicBezTo>
                  <a:cubicBezTo>
                    <a:pt x="141433" y="31430"/>
                    <a:pt x="85309" y="49389"/>
                    <a:pt x="42654" y="78574"/>
                  </a:cubicBezTo>
                  <a:cubicBezTo>
                    <a:pt x="85309" y="116738"/>
                    <a:pt x="107759" y="166127"/>
                    <a:pt x="107759" y="217762"/>
                  </a:cubicBezTo>
                  <a:cubicBezTo>
                    <a:pt x="110003" y="262661"/>
                    <a:pt x="92044" y="305315"/>
                    <a:pt x="58369" y="341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133;p6">
              <a:extLst>
                <a:ext uri="{FF2B5EF4-FFF2-40B4-BE49-F238E27FC236}">
                  <a16:creationId xmlns:a16="http://schemas.microsoft.com/office/drawing/2014/main" id="{38A886F6-474D-2869-7191-8118E9485201}"/>
                </a:ext>
              </a:extLst>
            </p:cNvPr>
            <p:cNvSpPr/>
            <p:nvPr/>
          </p:nvSpPr>
          <p:spPr>
            <a:xfrm>
              <a:off x="10806700" y="716617"/>
              <a:ext cx="47144" cy="67348"/>
            </a:xfrm>
            <a:custGeom>
              <a:avLst/>
              <a:gdLst/>
              <a:ahLst/>
              <a:cxnLst/>
              <a:rect l="l" t="t" r="r" b="b"/>
              <a:pathLst>
                <a:path w="47144" h="67348" extrusionOk="0">
                  <a:moveTo>
                    <a:pt x="33674" y="67349"/>
                  </a:moveTo>
                  <a:cubicBezTo>
                    <a:pt x="38164" y="67349"/>
                    <a:pt x="42654" y="65104"/>
                    <a:pt x="47144" y="65104"/>
                  </a:cubicBezTo>
                  <a:cubicBezTo>
                    <a:pt x="40409" y="47144"/>
                    <a:pt x="35920" y="26940"/>
                    <a:pt x="35920" y="6735"/>
                  </a:cubicBezTo>
                  <a:cubicBezTo>
                    <a:pt x="35920" y="4490"/>
                    <a:pt x="35920" y="2245"/>
                    <a:pt x="35920" y="0"/>
                  </a:cubicBezTo>
                  <a:cubicBezTo>
                    <a:pt x="35920" y="0"/>
                    <a:pt x="33674" y="0"/>
                    <a:pt x="33674" y="0"/>
                  </a:cubicBezTo>
                  <a:cubicBezTo>
                    <a:pt x="15714" y="0"/>
                    <a:pt x="0" y="15715"/>
                    <a:pt x="0" y="33674"/>
                  </a:cubicBezTo>
                  <a:cubicBezTo>
                    <a:pt x="0" y="51634"/>
                    <a:pt x="13470" y="67349"/>
                    <a:pt x="33674" y="67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134;p6">
              <a:extLst>
                <a:ext uri="{FF2B5EF4-FFF2-40B4-BE49-F238E27FC236}">
                  <a16:creationId xmlns:a16="http://schemas.microsoft.com/office/drawing/2014/main" id="{EDB64ED0-E632-4DD7-575D-EE14BABB9E3E}"/>
                </a:ext>
              </a:extLst>
            </p:cNvPr>
            <p:cNvSpPr/>
            <p:nvPr/>
          </p:nvSpPr>
          <p:spPr>
            <a:xfrm>
              <a:off x="10615878" y="714373"/>
              <a:ext cx="47144" cy="69593"/>
            </a:xfrm>
            <a:custGeom>
              <a:avLst/>
              <a:gdLst/>
              <a:ahLst/>
              <a:cxnLst/>
              <a:rect l="l" t="t" r="r" b="b"/>
              <a:pathLst>
                <a:path w="47144" h="69593" extrusionOk="0">
                  <a:moveTo>
                    <a:pt x="11225" y="0"/>
                  </a:moveTo>
                  <a:cubicBezTo>
                    <a:pt x="6735" y="0"/>
                    <a:pt x="4490" y="0"/>
                    <a:pt x="0" y="2245"/>
                  </a:cubicBezTo>
                  <a:cubicBezTo>
                    <a:pt x="4490" y="17960"/>
                    <a:pt x="8980" y="33674"/>
                    <a:pt x="8980" y="51634"/>
                  </a:cubicBezTo>
                  <a:cubicBezTo>
                    <a:pt x="8980" y="58369"/>
                    <a:pt x="8980" y="62859"/>
                    <a:pt x="8980" y="69594"/>
                  </a:cubicBezTo>
                  <a:cubicBezTo>
                    <a:pt x="11225" y="69594"/>
                    <a:pt x="11225" y="69594"/>
                    <a:pt x="13470" y="69594"/>
                  </a:cubicBezTo>
                  <a:cubicBezTo>
                    <a:pt x="31429" y="69594"/>
                    <a:pt x="47144" y="53879"/>
                    <a:pt x="47144" y="35919"/>
                  </a:cubicBezTo>
                  <a:cubicBezTo>
                    <a:pt x="44899" y="15715"/>
                    <a:pt x="29184" y="0"/>
                    <a:pt x="11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1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44546A"/>
      </a:dk2>
      <a:lt2>
        <a:srgbClr val="6F7271"/>
      </a:lt2>
      <a:accent1>
        <a:srgbClr val="386173"/>
      </a:accent1>
      <a:accent2>
        <a:srgbClr val="B8D67A"/>
      </a:accent2>
      <a:accent3>
        <a:srgbClr val="1F364A"/>
      </a:accent3>
      <a:accent4>
        <a:srgbClr val="621132"/>
      </a:accent4>
      <a:accent5>
        <a:srgbClr val="9D2449"/>
      </a:accent5>
      <a:accent6>
        <a:srgbClr val="B38E5D"/>
      </a:accent6>
      <a:hlink>
        <a:srgbClr val="0563C1"/>
      </a:hlink>
      <a:folHlink>
        <a:srgbClr val="954F72"/>
      </a:folHlink>
    </a:clrScheme>
    <a:fontScheme name="ITSSMT 2025">
      <a:majorFont>
        <a:latin typeface="Geomanist Bold"/>
        <a:ea typeface=""/>
        <a:cs typeface=""/>
      </a:majorFont>
      <a:minorFont>
        <a:latin typeface="Geomani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1041</Words>
  <Application>Microsoft Office PowerPoint</Application>
  <PresentationFormat>Panorámica</PresentationFormat>
  <Paragraphs>162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7" baseType="lpstr">
      <vt:lpstr>Arial</vt:lpstr>
      <vt:lpstr>Calibri</vt:lpstr>
      <vt:lpstr>Geomanist</vt:lpstr>
      <vt:lpstr>Geomanist Bold</vt:lpstr>
      <vt:lpstr>Lato Light</vt:lpstr>
      <vt:lpstr>Montserrat</vt:lpstr>
      <vt:lpstr>Montserrat Light</vt:lpstr>
      <vt:lpstr>Montserrat Light </vt:lpstr>
      <vt:lpstr>Montserrat SemiBold</vt:lpstr>
      <vt:lpstr>Open Sans</vt:lpstr>
      <vt:lpstr>Open Sans Light</vt:lpstr>
      <vt:lpstr>Segoe UI</vt:lpstr>
      <vt:lpstr>Wingdings</vt:lpstr>
      <vt:lpstr>Tema de Office</vt:lpstr>
      <vt:lpstr>Presentación de PowerPoint</vt:lpstr>
      <vt:lpstr>Presentación de PowerPoint</vt:lpstr>
      <vt:lpstr>Marco jurídico</vt:lpstr>
      <vt:lpstr>Presentación de PowerPoint</vt:lpstr>
      <vt:lpstr>Asistir a la plática es requisito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Carta de solicitud de SS (SAT)</vt:lpstr>
      <vt:lpstr>PLAN SEMESTRAL DE SERVICIO SOCIAL ENERO – JULIO 2026</vt:lpstr>
      <vt:lpstr>Presentación de PowerPoint</vt:lpstr>
      <vt:lpstr>Presentación de PowerPoint</vt:lpstr>
      <vt:lpstr>Documentación de registro al  Servicio Social</vt:lpstr>
      <vt:lpstr>UBICACIÓN DE FORMATOS DEL PROCESO</vt:lpstr>
      <vt:lpstr>Presentación de PowerPoint</vt:lpstr>
      <vt:lpstr>Créditos complementarios </vt:lpstr>
      <vt:lpstr>Kardex</vt:lpstr>
      <vt:lpstr>Vigencia de derechos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ACTIVIDADES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Créditos Complementarios</dc:title>
  <dc:creator>Damian Huerta García</dc:creator>
  <cp:lastModifiedBy>Soporte Laboratorio 17</cp:lastModifiedBy>
  <cp:revision>25</cp:revision>
  <dcterms:created xsi:type="dcterms:W3CDTF">2022-03-24T03:28:25Z</dcterms:created>
  <dcterms:modified xsi:type="dcterms:W3CDTF">2026-01-22T18:49:32Z</dcterms:modified>
</cp:coreProperties>
</file>